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75" r:id="rId5"/>
    <p:sldId id="259" r:id="rId6"/>
    <p:sldId id="260" r:id="rId7"/>
    <p:sldId id="261" r:id="rId8"/>
    <p:sldId id="262" r:id="rId9"/>
    <p:sldId id="263" r:id="rId10"/>
    <p:sldId id="271" r:id="rId11"/>
    <p:sldId id="272" r:id="rId12"/>
    <p:sldId id="264" r:id="rId13"/>
    <p:sldId id="265" r:id="rId14"/>
    <p:sldId id="266" r:id="rId15"/>
    <p:sldId id="267" r:id="rId16"/>
    <p:sldId id="268" r:id="rId17"/>
    <p:sldId id="269" r:id="rId18"/>
    <p:sldId id="270"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93FB6B-BDA0-49A9-A3A1-25E435C3D29E}" v="4487" dt="2019-04-30T19:01:59.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910" autoAdjust="0"/>
  </p:normalViewPr>
  <p:slideViewPr>
    <p:cSldViewPr snapToGrid="0">
      <p:cViewPr varScale="1">
        <p:scale>
          <a:sx n="95" d="100"/>
          <a:sy n="95" d="100"/>
        </p:scale>
        <p:origin x="5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Tyler" userId="52be047b-3914-4164-ab76-e5a254acabd2" providerId="ADAL" clId="{D193FB6B-BDA0-49A9-A3A1-25E435C3D29E}"/>
    <pc:docChg chg="undo custSel addSld modSld sldOrd">
      <pc:chgData name="Lindsay Tyler" userId="52be047b-3914-4164-ab76-e5a254acabd2" providerId="ADAL" clId="{D193FB6B-BDA0-49A9-A3A1-25E435C3D29E}" dt="2019-04-30T19:01:59.394" v="4485" actId="20577"/>
      <pc:docMkLst>
        <pc:docMk/>
      </pc:docMkLst>
      <pc:sldChg chg="modSp">
        <pc:chgData name="Lindsay Tyler" userId="52be047b-3914-4164-ab76-e5a254acabd2" providerId="ADAL" clId="{D193FB6B-BDA0-49A9-A3A1-25E435C3D29E}" dt="2019-04-29T16:57:26.396" v="0" actId="20577"/>
        <pc:sldMkLst>
          <pc:docMk/>
          <pc:sldMk cId="4229928459" sldId="256"/>
        </pc:sldMkLst>
        <pc:spChg chg="mod">
          <ac:chgData name="Lindsay Tyler" userId="52be047b-3914-4164-ab76-e5a254acabd2" providerId="ADAL" clId="{D193FB6B-BDA0-49A9-A3A1-25E435C3D29E}" dt="2019-04-29T16:57:26.396" v="0" actId="20577"/>
          <ac:spMkLst>
            <pc:docMk/>
            <pc:sldMk cId="4229928459" sldId="256"/>
            <ac:spMk id="2" creationId="{D56FDD4B-5D5E-4EDD-B743-A80A9970ECB0}"/>
          </ac:spMkLst>
        </pc:spChg>
      </pc:sldChg>
      <pc:sldChg chg="modSp">
        <pc:chgData name="Lindsay Tyler" userId="52be047b-3914-4164-ab76-e5a254acabd2" providerId="ADAL" clId="{D193FB6B-BDA0-49A9-A3A1-25E435C3D29E}" dt="2019-04-30T18:54:12.265" v="4068" actId="20577"/>
        <pc:sldMkLst>
          <pc:docMk/>
          <pc:sldMk cId="3799309983" sldId="257"/>
        </pc:sldMkLst>
        <pc:spChg chg="mod">
          <ac:chgData name="Lindsay Tyler" userId="52be047b-3914-4164-ab76-e5a254acabd2" providerId="ADAL" clId="{D193FB6B-BDA0-49A9-A3A1-25E435C3D29E}" dt="2019-04-30T18:54:12.265" v="4068" actId="20577"/>
          <ac:spMkLst>
            <pc:docMk/>
            <pc:sldMk cId="3799309983" sldId="257"/>
            <ac:spMk id="3" creationId="{A2EE2CCC-E74A-4F62-AC32-1FB4F08843DE}"/>
          </ac:spMkLst>
        </pc:spChg>
      </pc:sldChg>
      <pc:sldChg chg="addSp modSp">
        <pc:chgData name="Lindsay Tyler" userId="52be047b-3914-4164-ab76-e5a254acabd2" providerId="ADAL" clId="{D193FB6B-BDA0-49A9-A3A1-25E435C3D29E}" dt="2019-04-30T18:49:18.530" v="4066" actId="20577"/>
        <pc:sldMkLst>
          <pc:docMk/>
          <pc:sldMk cId="182787281" sldId="259"/>
        </pc:sldMkLst>
        <pc:spChg chg="add mod">
          <ac:chgData name="Lindsay Tyler" userId="52be047b-3914-4164-ab76-e5a254acabd2" providerId="ADAL" clId="{D193FB6B-BDA0-49A9-A3A1-25E435C3D29E}" dt="2019-04-30T18:49:18.530" v="4066" actId="20577"/>
          <ac:spMkLst>
            <pc:docMk/>
            <pc:sldMk cId="182787281" sldId="259"/>
            <ac:spMk id="3" creationId="{61F1E832-E003-4DE4-8F6A-9E0225A139C1}"/>
          </ac:spMkLst>
        </pc:spChg>
      </pc:sldChg>
      <pc:sldChg chg="ord">
        <pc:chgData name="Lindsay Tyler" userId="52be047b-3914-4164-ab76-e5a254acabd2" providerId="ADAL" clId="{D193FB6B-BDA0-49A9-A3A1-25E435C3D29E}" dt="2019-04-29T17:04:22.018" v="74"/>
        <pc:sldMkLst>
          <pc:docMk/>
          <pc:sldMk cId="2317770287" sldId="262"/>
        </pc:sldMkLst>
      </pc:sldChg>
      <pc:sldChg chg="addSp delSp modSp add">
        <pc:chgData name="Lindsay Tyler" userId="52be047b-3914-4164-ab76-e5a254acabd2" providerId="ADAL" clId="{D193FB6B-BDA0-49A9-A3A1-25E435C3D29E}" dt="2019-04-30T16:29:48.674" v="2982" actId="403"/>
        <pc:sldMkLst>
          <pc:docMk/>
          <pc:sldMk cId="3109932856" sldId="263"/>
        </pc:sldMkLst>
        <pc:spChg chg="mod">
          <ac:chgData name="Lindsay Tyler" userId="52be047b-3914-4164-ab76-e5a254acabd2" providerId="ADAL" clId="{D193FB6B-BDA0-49A9-A3A1-25E435C3D29E}" dt="2019-04-29T17:03:32.806" v="73" actId="20577"/>
          <ac:spMkLst>
            <pc:docMk/>
            <pc:sldMk cId="3109932856" sldId="263"/>
            <ac:spMk id="2" creationId="{ACA8EB87-7C4E-4644-81C3-85B24253FBA1}"/>
          </ac:spMkLst>
        </pc:spChg>
        <pc:spChg chg="del">
          <ac:chgData name="Lindsay Tyler" userId="52be047b-3914-4164-ab76-e5a254acabd2" providerId="ADAL" clId="{D193FB6B-BDA0-49A9-A3A1-25E435C3D29E}" dt="2019-04-30T15:24:36.698" v="2012" actId="478"/>
          <ac:spMkLst>
            <pc:docMk/>
            <pc:sldMk cId="3109932856" sldId="263"/>
            <ac:spMk id="3" creationId="{61E3A81B-BEBA-469E-806E-F434487EFFA0}"/>
          </ac:spMkLst>
        </pc:spChg>
        <pc:spChg chg="add mod">
          <ac:chgData name="Lindsay Tyler" userId="52be047b-3914-4164-ab76-e5a254acabd2" providerId="ADAL" clId="{D193FB6B-BDA0-49A9-A3A1-25E435C3D29E}" dt="2019-04-30T16:29:48.674" v="2982" actId="403"/>
          <ac:spMkLst>
            <pc:docMk/>
            <pc:sldMk cId="3109932856" sldId="263"/>
            <ac:spMk id="4" creationId="{AD45851B-D638-4ADE-B758-338680CD1022}"/>
          </ac:spMkLst>
        </pc:spChg>
      </pc:sldChg>
      <pc:sldChg chg="addSp delSp modSp add">
        <pc:chgData name="Lindsay Tyler" userId="52be047b-3914-4164-ab76-e5a254acabd2" providerId="ADAL" clId="{D193FB6B-BDA0-49A9-A3A1-25E435C3D29E}" dt="2019-04-30T18:02:33.579" v="3218" actId="962"/>
        <pc:sldMkLst>
          <pc:docMk/>
          <pc:sldMk cId="805504926" sldId="264"/>
        </pc:sldMkLst>
        <pc:spChg chg="mod">
          <ac:chgData name="Lindsay Tyler" userId="52be047b-3914-4164-ab76-e5a254acabd2" providerId="ADAL" clId="{D193FB6B-BDA0-49A9-A3A1-25E435C3D29E}" dt="2019-04-29T17:04:48.037" v="124" actId="113"/>
          <ac:spMkLst>
            <pc:docMk/>
            <pc:sldMk cId="805504926" sldId="264"/>
            <ac:spMk id="2" creationId="{473F886E-F5BF-4D32-B4A4-C3677C6E8013}"/>
          </ac:spMkLst>
        </pc:spChg>
        <pc:spChg chg="del mod">
          <ac:chgData name="Lindsay Tyler" userId="52be047b-3914-4164-ab76-e5a254acabd2" providerId="ADAL" clId="{D193FB6B-BDA0-49A9-A3A1-25E435C3D29E}" dt="2019-04-30T17:58:41.467" v="3116" actId="478"/>
          <ac:spMkLst>
            <pc:docMk/>
            <pc:sldMk cId="805504926" sldId="264"/>
            <ac:spMk id="3" creationId="{EA704FC0-9427-44D8-84B1-E7FC112BBBEE}"/>
          </ac:spMkLst>
        </pc:spChg>
        <pc:picChg chg="add mod">
          <ac:chgData name="Lindsay Tyler" userId="52be047b-3914-4164-ab76-e5a254acabd2" providerId="ADAL" clId="{D193FB6B-BDA0-49A9-A3A1-25E435C3D29E}" dt="2019-04-30T18:02:33.579" v="3218" actId="962"/>
          <ac:picMkLst>
            <pc:docMk/>
            <pc:sldMk cId="805504926" sldId="264"/>
            <ac:picMk id="5" creationId="{16BCAD0C-E820-4CB5-A43E-1698635F5D49}"/>
          </ac:picMkLst>
        </pc:picChg>
      </pc:sldChg>
      <pc:sldChg chg="modSp add">
        <pc:chgData name="Lindsay Tyler" userId="52be047b-3914-4164-ab76-e5a254acabd2" providerId="ADAL" clId="{D193FB6B-BDA0-49A9-A3A1-25E435C3D29E}" dt="2019-04-30T15:24:16.890" v="1999" actId="20577"/>
        <pc:sldMkLst>
          <pc:docMk/>
          <pc:sldMk cId="1932517358" sldId="265"/>
        </pc:sldMkLst>
        <pc:spChg chg="mod">
          <ac:chgData name="Lindsay Tyler" userId="52be047b-3914-4164-ab76-e5a254acabd2" providerId="ADAL" clId="{D193FB6B-BDA0-49A9-A3A1-25E435C3D29E}" dt="2019-04-29T17:05:42.492" v="195" actId="20577"/>
          <ac:spMkLst>
            <pc:docMk/>
            <pc:sldMk cId="1932517358" sldId="265"/>
            <ac:spMk id="2" creationId="{42FBAD04-7E2D-4B6F-B821-0B89D244E447}"/>
          </ac:spMkLst>
        </pc:spChg>
        <pc:spChg chg="mod">
          <ac:chgData name="Lindsay Tyler" userId="52be047b-3914-4164-ab76-e5a254acabd2" providerId="ADAL" clId="{D193FB6B-BDA0-49A9-A3A1-25E435C3D29E}" dt="2019-04-30T15:24:16.890" v="1999" actId="20577"/>
          <ac:spMkLst>
            <pc:docMk/>
            <pc:sldMk cId="1932517358" sldId="265"/>
            <ac:spMk id="3" creationId="{CDAAA9D2-11B3-4B15-ACC5-7082BE99A885}"/>
          </ac:spMkLst>
        </pc:spChg>
      </pc:sldChg>
      <pc:sldChg chg="modSp add">
        <pc:chgData name="Lindsay Tyler" userId="52be047b-3914-4164-ab76-e5a254acabd2" providerId="ADAL" clId="{D193FB6B-BDA0-49A9-A3A1-25E435C3D29E}" dt="2019-04-30T15:24:19.971" v="2004" actId="20577"/>
        <pc:sldMkLst>
          <pc:docMk/>
          <pc:sldMk cId="2819005916" sldId="266"/>
        </pc:sldMkLst>
        <pc:spChg chg="mod">
          <ac:chgData name="Lindsay Tyler" userId="52be047b-3914-4164-ab76-e5a254acabd2" providerId="ADAL" clId="{D193FB6B-BDA0-49A9-A3A1-25E435C3D29E}" dt="2019-04-29T17:05:58.140" v="226" actId="20577"/>
          <ac:spMkLst>
            <pc:docMk/>
            <pc:sldMk cId="2819005916" sldId="266"/>
            <ac:spMk id="2" creationId="{33CCF503-9575-4397-A376-CCD7D88159BA}"/>
          </ac:spMkLst>
        </pc:spChg>
        <pc:spChg chg="mod">
          <ac:chgData name="Lindsay Tyler" userId="52be047b-3914-4164-ab76-e5a254acabd2" providerId="ADAL" clId="{D193FB6B-BDA0-49A9-A3A1-25E435C3D29E}" dt="2019-04-30T15:24:19.971" v="2004" actId="20577"/>
          <ac:spMkLst>
            <pc:docMk/>
            <pc:sldMk cId="2819005916" sldId="266"/>
            <ac:spMk id="3" creationId="{9D80A976-A47A-4017-B1F7-E8C0DC3EF54A}"/>
          </ac:spMkLst>
        </pc:spChg>
      </pc:sldChg>
      <pc:sldChg chg="modSp add">
        <pc:chgData name="Lindsay Tyler" userId="52be047b-3914-4164-ab76-e5a254acabd2" providerId="ADAL" clId="{D193FB6B-BDA0-49A9-A3A1-25E435C3D29E}" dt="2019-04-30T15:23:14.933" v="1994" actId="20577"/>
        <pc:sldMkLst>
          <pc:docMk/>
          <pc:sldMk cId="3579837782" sldId="267"/>
        </pc:sldMkLst>
        <pc:spChg chg="mod">
          <ac:chgData name="Lindsay Tyler" userId="52be047b-3914-4164-ab76-e5a254acabd2" providerId="ADAL" clId="{D193FB6B-BDA0-49A9-A3A1-25E435C3D29E}" dt="2019-04-29T17:06:17.002" v="273" actId="113"/>
          <ac:spMkLst>
            <pc:docMk/>
            <pc:sldMk cId="3579837782" sldId="267"/>
            <ac:spMk id="2" creationId="{E7A08E4B-8815-40B4-8FAC-C84D7EA53F06}"/>
          </ac:spMkLst>
        </pc:spChg>
        <pc:spChg chg="mod">
          <ac:chgData name="Lindsay Tyler" userId="52be047b-3914-4164-ab76-e5a254acabd2" providerId="ADAL" clId="{D193FB6B-BDA0-49A9-A3A1-25E435C3D29E}" dt="2019-04-30T15:23:14.933" v="1994" actId="20577"/>
          <ac:spMkLst>
            <pc:docMk/>
            <pc:sldMk cId="3579837782" sldId="267"/>
            <ac:spMk id="3" creationId="{624F4054-2E1D-468E-A2D9-D9C477A78D7C}"/>
          </ac:spMkLst>
        </pc:spChg>
      </pc:sldChg>
      <pc:sldChg chg="modSp add">
        <pc:chgData name="Lindsay Tyler" userId="52be047b-3914-4164-ab76-e5a254acabd2" providerId="ADAL" clId="{D193FB6B-BDA0-49A9-A3A1-25E435C3D29E}" dt="2019-04-30T18:09:19.875" v="3229" actId="20577"/>
        <pc:sldMkLst>
          <pc:docMk/>
          <pc:sldMk cId="488226798" sldId="268"/>
        </pc:sldMkLst>
        <pc:spChg chg="mod">
          <ac:chgData name="Lindsay Tyler" userId="52be047b-3914-4164-ab76-e5a254acabd2" providerId="ADAL" clId="{D193FB6B-BDA0-49A9-A3A1-25E435C3D29E}" dt="2019-04-29T17:39:49.286" v="969" actId="113"/>
          <ac:spMkLst>
            <pc:docMk/>
            <pc:sldMk cId="488226798" sldId="268"/>
            <ac:spMk id="2" creationId="{60131AF2-86DC-4841-A670-B92B98BD997A}"/>
          </ac:spMkLst>
        </pc:spChg>
        <pc:spChg chg="mod">
          <ac:chgData name="Lindsay Tyler" userId="52be047b-3914-4164-ab76-e5a254acabd2" providerId="ADAL" clId="{D193FB6B-BDA0-49A9-A3A1-25E435C3D29E}" dt="2019-04-30T18:09:19.875" v="3229" actId="20577"/>
          <ac:spMkLst>
            <pc:docMk/>
            <pc:sldMk cId="488226798" sldId="268"/>
            <ac:spMk id="3" creationId="{F8004A3D-4E43-493A-9B36-CEE289C600BF}"/>
          </ac:spMkLst>
        </pc:spChg>
      </pc:sldChg>
      <pc:sldChg chg="modSp add">
        <pc:chgData name="Lindsay Tyler" userId="52be047b-3914-4164-ab76-e5a254acabd2" providerId="ADAL" clId="{D193FB6B-BDA0-49A9-A3A1-25E435C3D29E}" dt="2019-04-30T18:09:42.647" v="3231" actId="20577"/>
        <pc:sldMkLst>
          <pc:docMk/>
          <pc:sldMk cId="54308187" sldId="269"/>
        </pc:sldMkLst>
        <pc:spChg chg="mod">
          <ac:chgData name="Lindsay Tyler" userId="52be047b-3914-4164-ab76-e5a254acabd2" providerId="ADAL" clId="{D193FB6B-BDA0-49A9-A3A1-25E435C3D29E}" dt="2019-04-30T15:16:29.372" v="1256" actId="113"/>
          <ac:spMkLst>
            <pc:docMk/>
            <pc:sldMk cId="54308187" sldId="269"/>
            <ac:spMk id="2" creationId="{DA985891-6E30-4DDC-9D3C-2ED448B7C327}"/>
          </ac:spMkLst>
        </pc:spChg>
        <pc:spChg chg="mod">
          <ac:chgData name="Lindsay Tyler" userId="52be047b-3914-4164-ab76-e5a254acabd2" providerId="ADAL" clId="{D193FB6B-BDA0-49A9-A3A1-25E435C3D29E}" dt="2019-04-30T18:09:42.647" v="3231" actId="20577"/>
          <ac:spMkLst>
            <pc:docMk/>
            <pc:sldMk cId="54308187" sldId="269"/>
            <ac:spMk id="3" creationId="{B0978F05-7670-464A-BE28-A5FCCC15F957}"/>
          </ac:spMkLst>
        </pc:spChg>
      </pc:sldChg>
      <pc:sldChg chg="addSp modSp add">
        <pc:chgData name="Lindsay Tyler" userId="52be047b-3914-4164-ab76-e5a254acabd2" providerId="ADAL" clId="{D193FB6B-BDA0-49A9-A3A1-25E435C3D29E}" dt="2019-04-30T18:23:14.768" v="3426" actId="962"/>
        <pc:sldMkLst>
          <pc:docMk/>
          <pc:sldMk cId="119352670" sldId="270"/>
        </pc:sldMkLst>
        <pc:spChg chg="mod">
          <ac:chgData name="Lindsay Tyler" userId="52be047b-3914-4164-ab76-e5a254acabd2" providerId="ADAL" clId="{D193FB6B-BDA0-49A9-A3A1-25E435C3D29E}" dt="2019-04-29T17:40:57.612" v="1081" actId="113"/>
          <ac:spMkLst>
            <pc:docMk/>
            <pc:sldMk cId="119352670" sldId="270"/>
            <ac:spMk id="2" creationId="{17E203D0-099D-416D-9F27-B2EA191CC464}"/>
          </ac:spMkLst>
        </pc:spChg>
        <pc:spChg chg="mod">
          <ac:chgData name="Lindsay Tyler" userId="52be047b-3914-4164-ab76-e5a254acabd2" providerId="ADAL" clId="{D193FB6B-BDA0-49A9-A3A1-25E435C3D29E}" dt="2019-04-30T18:22:12.957" v="3356" actId="20577"/>
          <ac:spMkLst>
            <pc:docMk/>
            <pc:sldMk cId="119352670" sldId="270"/>
            <ac:spMk id="3" creationId="{2116AF5C-FD93-4617-BC16-E03C40B2787D}"/>
          </ac:spMkLst>
        </pc:spChg>
        <pc:picChg chg="add mod">
          <ac:chgData name="Lindsay Tyler" userId="52be047b-3914-4164-ab76-e5a254acabd2" providerId="ADAL" clId="{D193FB6B-BDA0-49A9-A3A1-25E435C3D29E}" dt="2019-04-30T18:23:14.768" v="3426" actId="962"/>
          <ac:picMkLst>
            <pc:docMk/>
            <pc:sldMk cId="119352670" sldId="270"/>
            <ac:picMk id="5" creationId="{AC12381B-F19E-4505-BAED-CC0D0D9B4746}"/>
          </ac:picMkLst>
        </pc:picChg>
      </pc:sldChg>
      <pc:sldChg chg="addSp delSp modSp add">
        <pc:chgData name="Lindsay Tyler" userId="52be047b-3914-4164-ab76-e5a254acabd2" providerId="ADAL" clId="{D193FB6B-BDA0-49A9-A3A1-25E435C3D29E}" dt="2019-04-30T16:28:29.826" v="2863" actId="962"/>
        <pc:sldMkLst>
          <pc:docMk/>
          <pc:sldMk cId="1144562342" sldId="271"/>
        </pc:sldMkLst>
        <pc:spChg chg="mod">
          <ac:chgData name="Lindsay Tyler" userId="52be047b-3914-4164-ab76-e5a254acabd2" providerId="ADAL" clId="{D193FB6B-BDA0-49A9-A3A1-25E435C3D29E}" dt="2019-04-30T16:26:37.318" v="2435" actId="113"/>
          <ac:spMkLst>
            <pc:docMk/>
            <pc:sldMk cId="1144562342" sldId="271"/>
            <ac:spMk id="2" creationId="{3F3BBA4F-80F5-4974-B76A-1E0185A93F63}"/>
          </ac:spMkLst>
        </pc:spChg>
        <pc:spChg chg="del">
          <ac:chgData name="Lindsay Tyler" userId="52be047b-3914-4164-ab76-e5a254acabd2" providerId="ADAL" clId="{D193FB6B-BDA0-49A9-A3A1-25E435C3D29E}" dt="2019-04-30T16:21:00.491" v="2421" actId="478"/>
          <ac:spMkLst>
            <pc:docMk/>
            <pc:sldMk cId="1144562342" sldId="271"/>
            <ac:spMk id="3" creationId="{B4A5EEF0-D375-475B-AF51-C57A9A42CFA3}"/>
          </ac:spMkLst>
        </pc:spChg>
        <pc:picChg chg="add mod">
          <ac:chgData name="Lindsay Tyler" userId="52be047b-3914-4164-ab76-e5a254acabd2" providerId="ADAL" clId="{D193FB6B-BDA0-49A9-A3A1-25E435C3D29E}" dt="2019-04-30T16:28:29.826" v="2863" actId="962"/>
          <ac:picMkLst>
            <pc:docMk/>
            <pc:sldMk cId="1144562342" sldId="271"/>
            <ac:picMk id="5" creationId="{1E063F88-8B4D-4C22-9230-A9E7934C9471}"/>
          </ac:picMkLst>
        </pc:picChg>
        <pc:picChg chg="add mod">
          <ac:chgData name="Lindsay Tyler" userId="52be047b-3914-4164-ab76-e5a254acabd2" providerId="ADAL" clId="{D193FB6B-BDA0-49A9-A3A1-25E435C3D29E}" dt="2019-04-30T16:28:08.628" v="2737" actId="962"/>
          <ac:picMkLst>
            <pc:docMk/>
            <pc:sldMk cId="1144562342" sldId="271"/>
            <ac:picMk id="7" creationId="{21889CE6-6ED7-4E38-B275-4674C26A937C}"/>
          </ac:picMkLst>
        </pc:picChg>
        <pc:picChg chg="add mod">
          <ac:chgData name="Lindsay Tyler" userId="52be047b-3914-4164-ab76-e5a254acabd2" providerId="ADAL" clId="{D193FB6B-BDA0-49A9-A3A1-25E435C3D29E}" dt="2019-04-30T16:27:07.696" v="2599" actId="962"/>
          <ac:picMkLst>
            <pc:docMk/>
            <pc:sldMk cId="1144562342" sldId="271"/>
            <ac:picMk id="9" creationId="{5706180E-4E73-4EB8-92ED-08C5657B2868}"/>
          </ac:picMkLst>
        </pc:picChg>
      </pc:sldChg>
      <pc:sldChg chg="addSp delSp modSp add">
        <pc:chgData name="Lindsay Tyler" userId="52be047b-3914-4164-ab76-e5a254acabd2" providerId="ADAL" clId="{D193FB6B-BDA0-49A9-A3A1-25E435C3D29E}" dt="2019-04-30T17:16:56.151" v="3113" actId="962"/>
        <pc:sldMkLst>
          <pc:docMk/>
          <pc:sldMk cId="2012666827" sldId="272"/>
        </pc:sldMkLst>
        <pc:spChg chg="mod">
          <ac:chgData name="Lindsay Tyler" userId="52be047b-3914-4164-ab76-e5a254acabd2" providerId="ADAL" clId="{D193FB6B-BDA0-49A9-A3A1-25E435C3D29E}" dt="2019-04-30T16:59:44.533" v="3008" actId="113"/>
          <ac:spMkLst>
            <pc:docMk/>
            <pc:sldMk cId="2012666827" sldId="272"/>
            <ac:spMk id="2" creationId="{5A262266-F67D-4183-A097-D5905A1EE248}"/>
          </ac:spMkLst>
        </pc:spChg>
        <pc:spChg chg="del">
          <ac:chgData name="Lindsay Tyler" userId="52be047b-3914-4164-ab76-e5a254acabd2" providerId="ADAL" clId="{D193FB6B-BDA0-49A9-A3A1-25E435C3D29E}" dt="2019-04-30T16:59:47.419" v="3009" actId="478"/>
          <ac:spMkLst>
            <pc:docMk/>
            <pc:sldMk cId="2012666827" sldId="272"/>
            <ac:spMk id="3" creationId="{FA288FB9-FA23-4228-BB8E-6700F470FF6A}"/>
          </ac:spMkLst>
        </pc:spChg>
        <pc:picChg chg="add mod">
          <ac:chgData name="Lindsay Tyler" userId="52be047b-3914-4164-ab76-e5a254acabd2" providerId="ADAL" clId="{D193FB6B-BDA0-49A9-A3A1-25E435C3D29E}" dt="2019-04-30T17:16:56.151" v="3113" actId="962"/>
          <ac:picMkLst>
            <pc:docMk/>
            <pc:sldMk cId="2012666827" sldId="272"/>
            <ac:picMk id="5" creationId="{FF6D986D-F218-40B2-A611-4A16EB4D58F0}"/>
          </ac:picMkLst>
        </pc:picChg>
        <pc:picChg chg="add mod">
          <ac:chgData name="Lindsay Tyler" userId="52be047b-3914-4164-ab76-e5a254acabd2" providerId="ADAL" clId="{D193FB6B-BDA0-49A9-A3A1-25E435C3D29E}" dt="2019-04-30T17:16:25.632" v="3039" actId="1076"/>
          <ac:picMkLst>
            <pc:docMk/>
            <pc:sldMk cId="2012666827" sldId="272"/>
            <ac:picMk id="7" creationId="{0956A76E-936E-49AB-A717-11B2DB5CDB15}"/>
          </ac:picMkLst>
        </pc:picChg>
        <pc:picChg chg="add mod">
          <ac:chgData name="Lindsay Tyler" userId="52be047b-3914-4164-ab76-e5a254acabd2" providerId="ADAL" clId="{D193FB6B-BDA0-49A9-A3A1-25E435C3D29E}" dt="2019-04-30T17:16:21.386" v="3037" actId="1076"/>
          <ac:picMkLst>
            <pc:docMk/>
            <pc:sldMk cId="2012666827" sldId="272"/>
            <ac:picMk id="9" creationId="{64472D45-6AF4-46AB-BBFD-8EA5B8097864}"/>
          </ac:picMkLst>
        </pc:picChg>
      </pc:sldChg>
      <pc:sldChg chg="modSp add">
        <pc:chgData name="Lindsay Tyler" userId="52be047b-3914-4164-ab76-e5a254acabd2" providerId="ADAL" clId="{D193FB6B-BDA0-49A9-A3A1-25E435C3D29E}" dt="2019-04-30T18:33:28.642" v="3535" actId="20577"/>
        <pc:sldMkLst>
          <pc:docMk/>
          <pc:sldMk cId="1435924235" sldId="273"/>
        </pc:sldMkLst>
        <pc:spChg chg="mod">
          <ac:chgData name="Lindsay Tyler" userId="52be047b-3914-4164-ab76-e5a254acabd2" providerId="ADAL" clId="{D193FB6B-BDA0-49A9-A3A1-25E435C3D29E}" dt="2019-04-30T18:33:04.617" v="3481" actId="113"/>
          <ac:spMkLst>
            <pc:docMk/>
            <pc:sldMk cId="1435924235" sldId="273"/>
            <ac:spMk id="2" creationId="{5A7347B9-4BC2-4321-91A7-0511B2587670}"/>
          </ac:spMkLst>
        </pc:spChg>
        <pc:spChg chg="mod">
          <ac:chgData name="Lindsay Tyler" userId="52be047b-3914-4164-ab76-e5a254acabd2" providerId="ADAL" clId="{D193FB6B-BDA0-49A9-A3A1-25E435C3D29E}" dt="2019-04-30T18:33:28.642" v="3535" actId="20577"/>
          <ac:spMkLst>
            <pc:docMk/>
            <pc:sldMk cId="1435924235" sldId="273"/>
            <ac:spMk id="3" creationId="{17E9DB82-1B73-442C-9EEC-567F244BDA21}"/>
          </ac:spMkLst>
        </pc:spChg>
      </pc:sldChg>
      <pc:sldChg chg="modSp add">
        <pc:chgData name="Lindsay Tyler" userId="52be047b-3914-4164-ab76-e5a254acabd2" providerId="ADAL" clId="{D193FB6B-BDA0-49A9-A3A1-25E435C3D29E}" dt="2019-04-30T18:35:50.218" v="3648" actId="113"/>
        <pc:sldMkLst>
          <pc:docMk/>
          <pc:sldMk cId="2092044370" sldId="274"/>
        </pc:sldMkLst>
        <pc:spChg chg="mod">
          <ac:chgData name="Lindsay Tyler" userId="52be047b-3914-4164-ab76-e5a254acabd2" providerId="ADAL" clId="{D193FB6B-BDA0-49A9-A3A1-25E435C3D29E}" dt="2019-04-30T18:34:11.749" v="3547" actId="113"/>
          <ac:spMkLst>
            <pc:docMk/>
            <pc:sldMk cId="2092044370" sldId="274"/>
            <ac:spMk id="2" creationId="{37B82FFF-A036-4247-B3D1-E4AC56DEC368}"/>
          </ac:spMkLst>
        </pc:spChg>
        <pc:spChg chg="mod">
          <ac:chgData name="Lindsay Tyler" userId="52be047b-3914-4164-ab76-e5a254acabd2" providerId="ADAL" clId="{D193FB6B-BDA0-49A9-A3A1-25E435C3D29E}" dt="2019-04-30T18:35:50.218" v="3648" actId="113"/>
          <ac:spMkLst>
            <pc:docMk/>
            <pc:sldMk cId="2092044370" sldId="274"/>
            <ac:spMk id="3" creationId="{938FA00D-08F0-4492-96C7-79846BE12B05}"/>
          </ac:spMkLst>
        </pc:spChg>
      </pc:sldChg>
      <pc:sldChg chg="modSp add">
        <pc:chgData name="Lindsay Tyler" userId="52be047b-3914-4164-ab76-e5a254acabd2" providerId="ADAL" clId="{D193FB6B-BDA0-49A9-A3A1-25E435C3D29E}" dt="2019-04-30T19:01:59.394" v="4485" actId="20577"/>
        <pc:sldMkLst>
          <pc:docMk/>
          <pc:sldMk cId="555477760" sldId="275"/>
        </pc:sldMkLst>
        <pc:spChg chg="mod">
          <ac:chgData name="Lindsay Tyler" userId="52be047b-3914-4164-ab76-e5a254acabd2" providerId="ADAL" clId="{D193FB6B-BDA0-49A9-A3A1-25E435C3D29E}" dt="2019-04-30T18:55:03.391" v="4110" actId="113"/>
          <ac:spMkLst>
            <pc:docMk/>
            <pc:sldMk cId="555477760" sldId="275"/>
            <ac:spMk id="2" creationId="{CFE0B332-B755-427C-9568-0BA1D8CCCA3C}"/>
          </ac:spMkLst>
        </pc:spChg>
        <pc:spChg chg="mod">
          <ac:chgData name="Lindsay Tyler" userId="52be047b-3914-4164-ab76-e5a254acabd2" providerId="ADAL" clId="{D193FB6B-BDA0-49A9-A3A1-25E435C3D29E}" dt="2019-04-30T19:01:59.394" v="4485" actId="20577"/>
          <ac:spMkLst>
            <pc:docMk/>
            <pc:sldMk cId="555477760" sldId="275"/>
            <ac:spMk id="3" creationId="{AD6AC8FD-E181-47D9-9983-9BF887D4430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35471-1EB0-4132-B40D-C52AFF9FFE0C}" type="datetimeFigureOut">
              <a:rPr lang="en-CA" smtClean="0"/>
              <a:t>2019-05-14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E939F-0B0F-4562-AFE9-5AA919D1879E}" type="slidenum">
              <a:rPr lang="en-CA" smtClean="0"/>
              <a:t>‹#›</a:t>
            </a:fld>
            <a:endParaRPr lang="en-CA"/>
          </a:p>
        </p:txBody>
      </p:sp>
    </p:spTree>
    <p:extLst>
      <p:ext uri="{BB962C8B-B14F-4D97-AF65-F5344CB8AC3E}">
        <p14:creationId xmlns:p14="http://schemas.microsoft.com/office/powerpoint/2010/main" val="4223040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DE939F-0B0F-4562-AFE9-5AA919D1879E}" type="slidenum">
              <a:rPr lang="en-CA" smtClean="0"/>
              <a:t>13</a:t>
            </a:fld>
            <a:endParaRPr lang="en-CA"/>
          </a:p>
        </p:txBody>
      </p:sp>
    </p:spTree>
    <p:extLst>
      <p:ext uri="{BB962C8B-B14F-4D97-AF65-F5344CB8AC3E}">
        <p14:creationId xmlns:p14="http://schemas.microsoft.com/office/powerpoint/2010/main" val="148506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Don’t assume people do </a:t>
            </a:r>
            <a:r>
              <a:rPr lang="en-CA" i="1" dirty="0"/>
              <a:t>not </a:t>
            </a:r>
            <a:r>
              <a:rPr lang="en-CA" dirty="0"/>
              <a:t>have a print disability or aren’t interested in accessible services.</a:t>
            </a:r>
          </a:p>
          <a:p>
            <a:endParaRPr lang="en-CA" dirty="0"/>
          </a:p>
        </p:txBody>
      </p:sp>
      <p:sp>
        <p:nvSpPr>
          <p:cNvPr id="4" name="Slide Number Placeholder 3"/>
          <p:cNvSpPr>
            <a:spLocks noGrp="1"/>
          </p:cNvSpPr>
          <p:nvPr>
            <p:ph type="sldNum" sz="quarter" idx="5"/>
          </p:nvPr>
        </p:nvSpPr>
        <p:spPr/>
        <p:txBody>
          <a:bodyPr/>
          <a:lstStyle/>
          <a:p>
            <a:fld id="{6EDE939F-0B0F-4562-AFE9-5AA919D1879E}" type="slidenum">
              <a:rPr lang="en-CA" smtClean="0"/>
              <a:t>16</a:t>
            </a:fld>
            <a:endParaRPr lang="en-CA"/>
          </a:p>
        </p:txBody>
      </p:sp>
    </p:spTree>
    <p:extLst>
      <p:ext uri="{BB962C8B-B14F-4D97-AF65-F5344CB8AC3E}">
        <p14:creationId xmlns:p14="http://schemas.microsoft.com/office/powerpoint/2010/main" val="2460053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DE939F-0B0F-4562-AFE9-5AA919D1879E}" type="slidenum">
              <a:rPr lang="en-CA" smtClean="0"/>
              <a:t>18</a:t>
            </a:fld>
            <a:endParaRPr lang="en-CA"/>
          </a:p>
        </p:txBody>
      </p:sp>
    </p:spTree>
    <p:extLst>
      <p:ext uri="{BB962C8B-B14F-4D97-AF65-F5344CB8AC3E}">
        <p14:creationId xmlns:p14="http://schemas.microsoft.com/office/powerpoint/2010/main" val="84173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DE939F-0B0F-4562-AFE9-5AA919D1879E}" type="slidenum">
              <a:rPr lang="en-CA" smtClean="0"/>
              <a:t>19</a:t>
            </a:fld>
            <a:endParaRPr lang="en-CA"/>
          </a:p>
        </p:txBody>
      </p:sp>
    </p:spTree>
    <p:extLst>
      <p:ext uri="{BB962C8B-B14F-4D97-AF65-F5344CB8AC3E}">
        <p14:creationId xmlns:p14="http://schemas.microsoft.com/office/powerpoint/2010/main" val="368315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0EBB-F82B-45B3-80E1-23322780F3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7386829-6D62-4794-AD5E-E541FCD1C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1DD941B-BA10-4EBE-8B18-B1B890C9A39D}"/>
              </a:ext>
            </a:extLst>
          </p:cNvPr>
          <p:cNvSpPr>
            <a:spLocks noGrp="1"/>
          </p:cNvSpPr>
          <p:nvPr>
            <p:ph type="dt" sz="half" idx="10"/>
          </p:nvPr>
        </p:nvSpPr>
        <p:spPr/>
        <p:txBody>
          <a:bodyPr/>
          <a:lstStyle/>
          <a:p>
            <a:fld id="{E5379876-C427-4B26-B829-2793ED5EAC91}" type="datetimeFigureOut">
              <a:rPr lang="en-CA" smtClean="0"/>
              <a:t>2019-05-14</a:t>
            </a:fld>
            <a:endParaRPr lang="en-CA"/>
          </a:p>
        </p:txBody>
      </p:sp>
      <p:sp>
        <p:nvSpPr>
          <p:cNvPr id="5" name="Footer Placeholder 4">
            <a:extLst>
              <a:ext uri="{FF2B5EF4-FFF2-40B4-BE49-F238E27FC236}">
                <a16:creationId xmlns:a16="http://schemas.microsoft.com/office/drawing/2014/main" id="{B57454A5-4A10-4CC7-99E4-5B24194867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26C1D8-6FE9-4C7F-8BC7-51271EFCC8F6}"/>
              </a:ext>
            </a:extLst>
          </p:cNvPr>
          <p:cNvSpPr>
            <a:spLocks noGrp="1"/>
          </p:cNvSpPr>
          <p:nvPr>
            <p:ph type="sldNum" sz="quarter" idx="12"/>
          </p:nvPr>
        </p:nvSpPr>
        <p:spPr/>
        <p:txBody>
          <a:bodyPr/>
          <a:lstStyle/>
          <a:p>
            <a:fld id="{39586BC5-97E8-4173-A908-CAEE57B81038}" type="slidenum">
              <a:rPr lang="en-CA" smtClean="0"/>
              <a:t>‹#›</a:t>
            </a:fld>
            <a:endParaRPr lang="en-CA"/>
          </a:p>
        </p:txBody>
      </p:sp>
    </p:spTree>
    <p:extLst>
      <p:ext uri="{BB962C8B-B14F-4D97-AF65-F5344CB8AC3E}">
        <p14:creationId xmlns:p14="http://schemas.microsoft.com/office/powerpoint/2010/main" val="60138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C150-4B8C-4120-B921-0488B479B3B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2917AFD-E8D1-4918-993D-B8B3C4216F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7E85C4-BCBA-4369-9E58-E680EEB2386D}"/>
              </a:ext>
            </a:extLst>
          </p:cNvPr>
          <p:cNvSpPr>
            <a:spLocks noGrp="1"/>
          </p:cNvSpPr>
          <p:nvPr>
            <p:ph type="dt" sz="half" idx="10"/>
          </p:nvPr>
        </p:nvSpPr>
        <p:spPr/>
        <p:txBody>
          <a:bodyPr/>
          <a:lstStyle/>
          <a:p>
            <a:fld id="{E5379876-C427-4B26-B829-2793ED5EAC91}" type="datetimeFigureOut">
              <a:rPr lang="en-CA" smtClean="0"/>
              <a:t>2019-05-14</a:t>
            </a:fld>
            <a:endParaRPr lang="en-CA"/>
          </a:p>
        </p:txBody>
      </p:sp>
      <p:sp>
        <p:nvSpPr>
          <p:cNvPr id="5" name="Footer Placeholder 4">
            <a:extLst>
              <a:ext uri="{FF2B5EF4-FFF2-40B4-BE49-F238E27FC236}">
                <a16:creationId xmlns:a16="http://schemas.microsoft.com/office/drawing/2014/main" id="{4BF37CB3-1151-4125-95E1-DEDB5E6C4E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B9A188-3BFB-430E-8C42-B6CB2F9C87F7}"/>
              </a:ext>
            </a:extLst>
          </p:cNvPr>
          <p:cNvSpPr>
            <a:spLocks noGrp="1"/>
          </p:cNvSpPr>
          <p:nvPr>
            <p:ph type="sldNum" sz="quarter" idx="12"/>
          </p:nvPr>
        </p:nvSpPr>
        <p:spPr/>
        <p:txBody>
          <a:bodyPr/>
          <a:lstStyle/>
          <a:p>
            <a:fld id="{39586BC5-97E8-4173-A908-CAEE57B81038}" type="slidenum">
              <a:rPr lang="en-CA" smtClean="0"/>
              <a:t>‹#›</a:t>
            </a:fld>
            <a:endParaRPr lang="en-CA"/>
          </a:p>
        </p:txBody>
      </p:sp>
    </p:spTree>
    <p:extLst>
      <p:ext uri="{BB962C8B-B14F-4D97-AF65-F5344CB8AC3E}">
        <p14:creationId xmlns:p14="http://schemas.microsoft.com/office/powerpoint/2010/main" val="78489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76D9C8-35E8-41EE-8D07-4CCFA056F8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05EB615-B08D-4AE6-AACA-5DF273357A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7132EE-62A1-4B6A-8B10-5AE6CF028182}"/>
              </a:ext>
            </a:extLst>
          </p:cNvPr>
          <p:cNvSpPr>
            <a:spLocks noGrp="1"/>
          </p:cNvSpPr>
          <p:nvPr>
            <p:ph type="dt" sz="half" idx="10"/>
          </p:nvPr>
        </p:nvSpPr>
        <p:spPr/>
        <p:txBody>
          <a:bodyPr/>
          <a:lstStyle/>
          <a:p>
            <a:fld id="{E5379876-C427-4B26-B829-2793ED5EAC91}" type="datetimeFigureOut">
              <a:rPr lang="en-CA" smtClean="0"/>
              <a:t>2019-05-14</a:t>
            </a:fld>
            <a:endParaRPr lang="en-CA"/>
          </a:p>
        </p:txBody>
      </p:sp>
      <p:sp>
        <p:nvSpPr>
          <p:cNvPr id="5" name="Footer Placeholder 4">
            <a:extLst>
              <a:ext uri="{FF2B5EF4-FFF2-40B4-BE49-F238E27FC236}">
                <a16:creationId xmlns:a16="http://schemas.microsoft.com/office/drawing/2014/main" id="{64E8A255-FF7C-4520-A89D-79983D88D5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E78689B-1159-4B70-B714-EC2FB6E58103}"/>
              </a:ext>
            </a:extLst>
          </p:cNvPr>
          <p:cNvSpPr>
            <a:spLocks noGrp="1"/>
          </p:cNvSpPr>
          <p:nvPr>
            <p:ph type="sldNum" sz="quarter" idx="12"/>
          </p:nvPr>
        </p:nvSpPr>
        <p:spPr/>
        <p:txBody>
          <a:bodyPr/>
          <a:lstStyle/>
          <a:p>
            <a:fld id="{39586BC5-97E8-4173-A908-CAEE57B81038}" type="slidenum">
              <a:rPr lang="en-CA" smtClean="0"/>
              <a:t>‹#›</a:t>
            </a:fld>
            <a:endParaRPr lang="en-CA"/>
          </a:p>
        </p:txBody>
      </p:sp>
    </p:spTree>
    <p:extLst>
      <p:ext uri="{BB962C8B-B14F-4D97-AF65-F5344CB8AC3E}">
        <p14:creationId xmlns:p14="http://schemas.microsoft.com/office/powerpoint/2010/main" val="408754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CDCD-2ABA-45A1-8979-9CD15607389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D358537-9E52-41A3-AA93-BE336317BA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C0C958-7486-4653-94F3-C5BD1CF40631}"/>
              </a:ext>
            </a:extLst>
          </p:cNvPr>
          <p:cNvSpPr>
            <a:spLocks noGrp="1"/>
          </p:cNvSpPr>
          <p:nvPr>
            <p:ph type="dt" sz="half" idx="10"/>
          </p:nvPr>
        </p:nvSpPr>
        <p:spPr/>
        <p:txBody>
          <a:bodyPr/>
          <a:lstStyle/>
          <a:p>
            <a:fld id="{E5379876-C427-4B26-B829-2793ED5EAC91}" type="datetimeFigureOut">
              <a:rPr lang="en-CA" smtClean="0"/>
              <a:t>2019-05-14</a:t>
            </a:fld>
            <a:endParaRPr lang="en-CA"/>
          </a:p>
        </p:txBody>
      </p:sp>
      <p:sp>
        <p:nvSpPr>
          <p:cNvPr id="5" name="Footer Placeholder 4">
            <a:extLst>
              <a:ext uri="{FF2B5EF4-FFF2-40B4-BE49-F238E27FC236}">
                <a16:creationId xmlns:a16="http://schemas.microsoft.com/office/drawing/2014/main" id="{88F5143E-47E0-4132-BEB7-B03F467916A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F3697B-2167-4FC6-BDA1-C389E70E0CF7}"/>
              </a:ext>
            </a:extLst>
          </p:cNvPr>
          <p:cNvSpPr>
            <a:spLocks noGrp="1"/>
          </p:cNvSpPr>
          <p:nvPr>
            <p:ph type="sldNum" sz="quarter" idx="12"/>
          </p:nvPr>
        </p:nvSpPr>
        <p:spPr/>
        <p:txBody>
          <a:bodyPr/>
          <a:lstStyle/>
          <a:p>
            <a:fld id="{39586BC5-97E8-4173-A908-CAEE57B81038}" type="slidenum">
              <a:rPr lang="en-CA" smtClean="0"/>
              <a:t>‹#›</a:t>
            </a:fld>
            <a:endParaRPr lang="en-CA"/>
          </a:p>
        </p:txBody>
      </p:sp>
    </p:spTree>
    <p:extLst>
      <p:ext uri="{BB962C8B-B14F-4D97-AF65-F5344CB8AC3E}">
        <p14:creationId xmlns:p14="http://schemas.microsoft.com/office/powerpoint/2010/main" val="368556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80E4-7ABA-4C2A-AFEA-96579AD536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904ECFF-D392-4E03-B8D3-C1FBC4637F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729341-70CB-4486-B589-971DAF7D9BEA}"/>
              </a:ext>
            </a:extLst>
          </p:cNvPr>
          <p:cNvSpPr>
            <a:spLocks noGrp="1"/>
          </p:cNvSpPr>
          <p:nvPr>
            <p:ph type="dt" sz="half" idx="10"/>
          </p:nvPr>
        </p:nvSpPr>
        <p:spPr/>
        <p:txBody>
          <a:bodyPr/>
          <a:lstStyle/>
          <a:p>
            <a:fld id="{E5379876-C427-4B26-B829-2793ED5EAC91}" type="datetimeFigureOut">
              <a:rPr lang="en-CA" smtClean="0"/>
              <a:t>2019-05-14</a:t>
            </a:fld>
            <a:endParaRPr lang="en-CA"/>
          </a:p>
        </p:txBody>
      </p:sp>
      <p:sp>
        <p:nvSpPr>
          <p:cNvPr id="5" name="Footer Placeholder 4">
            <a:extLst>
              <a:ext uri="{FF2B5EF4-FFF2-40B4-BE49-F238E27FC236}">
                <a16:creationId xmlns:a16="http://schemas.microsoft.com/office/drawing/2014/main" id="{E3B22A1F-925A-4740-ACC9-5C402F06D4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28CE5C2-C371-42C1-90D4-475012C8C567}"/>
              </a:ext>
            </a:extLst>
          </p:cNvPr>
          <p:cNvSpPr>
            <a:spLocks noGrp="1"/>
          </p:cNvSpPr>
          <p:nvPr>
            <p:ph type="sldNum" sz="quarter" idx="12"/>
          </p:nvPr>
        </p:nvSpPr>
        <p:spPr/>
        <p:txBody>
          <a:bodyPr/>
          <a:lstStyle/>
          <a:p>
            <a:fld id="{39586BC5-97E8-4173-A908-CAEE57B81038}" type="slidenum">
              <a:rPr lang="en-CA" smtClean="0"/>
              <a:t>‹#›</a:t>
            </a:fld>
            <a:endParaRPr lang="en-CA"/>
          </a:p>
        </p:txBody>
      </p:sp>
    </p:spTree>
    <p:extLst>
      <p:ext uri="{BB962C8B-B14F-4D97-AF65-F5344CB8AC3E}">
        <p14:creationId xmlns:p14="http://schemas.microsoft.com/office/powerpoint/2010/main" val="297503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F551-90FB-4D6D-9A5E-A726D8418D9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BD57D29-AA26-4E6E-BC32-B03019E92E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6B5BBE0-9C56-48FF-937B-280B845170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7892EE7-0577-420C-A18C-1BF1C9EC00B7}"/>
              </a:ext>
            </a:extLst>
          </p:cNvPr>
          <p:cNvSpPr>
            <a:spLocks noGrp="1"/>
          </p:cNvSpPr>
          <p:nvPr>
            <p:ph type="dt" sz="half" idx="10"/>
          </p:nvPr>
        </p:nvSpPr>
        <p:spPr/>
        <p:txBody>
          <a:bodyPr/>
          <a:lstStyle/>
          <a:p>
            <a:fld id="{E5379876-C427-4B26-B829-2793ED5EAC91}" type="datetimeFigureOut">
              <a:rPr lang="en-CA" smtClean="0"/>
              <a:t>2019-05-14</a:t>
            </a:fld>
            <a:endParaRPr lang="en-CA"/>
          </a:p>
        </p:txBody>
      </p:sp>
      <p:sp>
        <p:nvSpPr>
          <p:cNvPr id="6" name="Footer Placeholder 5">
            <a:extLst>
              <a:ext uri="{FF2B5EF4-FFF2-40B4-BE49-F238E27FC236}">
                <a16:creationId xmlns:a16="http://schemas.microsoft.com/office/drawing/2014/main" id="{7C0F87CD-FF27-4D5E-95D9-108C51F5045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C7731A7-9C11-4306-80AB-EB6EBEAC39A8}"/>
              </a:ext>
            </a:extLst>
          </p:cNvPr>
          <p:cNvSpPr>
            <a:spLocks noGrp="1"/>
          </p:cNvSpPr>
          <p:nvPr>
            <p:ph type="sldNum" sz="quarter" idx="12"/>
          </p:nvPr>
        </p:nvSpPr>
        <p:spPr/>
        <p:txBody>
          <a:bodyPr/>
          <a:lstStyle/>
          <a:p>
            <a:fld id="{39586BC5-97E8-4173-A908-CAEE57B81038}" type="slidenum">
              <a:rPr lang="en-CA" smtClean="0"/>
              <a:t>‹#›</a:t>
            </a:fld>
            <a:endParaRPr lang="en-CA"/>
          </a:p>
        </p:txBody>
      </p:sp>
    </p:spTree>
    <p:extLst>
      <p:ext uri="{BB962C8B-B14F-4D97-AF65-F5344CB8AC3E}">
        <p14:creationId xmlns:p14="http://schemas.microsoft.com/office/powerpoint/2010/main" val="102650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99E7-F713-45B0-AC2F-A97F65D2C5D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E7CB58-0DBD-4E24-8BA1-BDAF1921E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CADB71-22C2-42EA-93BD-88F0B8B878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116D62B-3A24-4CBC-99A5-4FD39784C1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36A899-6E0E-4E4D-BF29-FDF731D204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0CB53B4-5123-4A11-9B38-A24F90D71E39}"/>
              </a:ext>
            </a:extLst>
          </p:cNvPr>
          <p:cNvSpPr>
            <a:spLocks noGrp="1"/>
          </p:cNvSpPr>
          <p:nvPr>
            <p:ph type="dt" sz="half" idx="10"/>
          </p:nvPr>
        </p:nvSpPr>
        <p:spPr/>
        <p:txBody>
          <a:bodyPr/>
          <a:lstStyle/>
          <a:p>
            <a:fld id="{E5379876-C427-4B26-B829-2793ED5EAC91}" type="datetimeFigureOut">
              <a:rPr lang="en-CA" smtClean="0"/>
              <a:t>2019-05-14</a:t>
            </a:fld>
            <a:endParaRPr lang="en-CA"/>
          </a:p>
        </p:txBody>
      </p:sp>
      <p:sp>
        <p:nvSpPr>
          <p:cNvPr id="8" name="Footer Placeholder 7">
            <a:extLst>
              <a:ext uri="{FF2B5EF4-FFF2-40B4-BE49-F238E27FC236}">
                <a16:creationId xmlns:a16="http://schemas.microsoft.com/office/drawing/2014/main" id="{72B0784E-4A84-445F-A156-D32ECF50035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F5CBB8C-9CC3-4073-B8CD-71178C77E6C1}"/>
              </a:ext>
            </a:extLst>
          </p:cNvPr>
          <p:cNvSpPr>
            <a:spLocks noGrp="1"/>
          </p:cNvSpPr>
          <p:nvPr>
            <p:ph type="sldNum" sz="quarter" idx="12"/>
          </p:nvPr>
        </p:nvSpPr>
        <p:spPr/>
        <p:txBody>
          <a:bodyPr/>
          <a:lstStyle/>
          <a:p>
            <a:fld id="{39586BC5-97E8-4173-A908-CAEE57B81038}" type="slidenum">
              <a:rPr lang="en-CA" smtClean="0"/>
              <a:t>‹#›</a:t>
            </a:fld>
            <a:endParaRPr lang="en-CA"/>
          </a:p>
        </p:txBody>
      </p:sp>
    </p:spTree>
    <p:extLst>
      <p:ext uri="{BB962C8B-B14F-4D97-AF65-F5344CB8AC3E}">
        <p14:creationId xmlns:p14="http://schemas.microsoft.com/office/powerpoint/2010/main" val="275784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A30E-10ED-407C-99EE-4AA42ED555E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53DFBA5-570B-428E-A742-7D387B20873B}"/>
              </a:ext>
            </a:extLst>
          </p:cNvPr>
          <p:cNvSpPr>
            <a:spLocks noGrp="1"/>
          </p:cNvSpPr>
          <p:nvPr>
            <p:ph type="dt" sz="half" idx="10"/>
          </p:nvPr>
        </p:nvSpPr>
        <p:spPr/>
        <p:txBody>
          <a:bodyPr/>
          <a:lstStyle/>
          <a:p>
            <a:fld id="{E5379876-C427-4B26-B829-2793ED5EAC91}" type="datetimeFigureOut">
              <a:rPr lang="en-CA" smtClean="0"/>
              <a:t>2019-05-14</a:t>
            </a:fld>
            <a:endParaRPr lang="en-CA"/>
          </a:p>
        </p:txBody>
      </p:sp>
      <p:sp>
        <p:nvSpPr>
          <p:cNvPr id="4" name="Footer Placeholder 3">
            <a:extLst>
              <a:ext uri="{FF2B5EF4-FFF2-40B4-BE49-F238E27FC236}">
                <a16:creationId xmlns:a16="http://schemas.microsoft.com/office/drawing/2014/main" id="{9939349C-C289-4B61-B437-71456DDEE27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8D4BB00-EE24-47EA-87D1-45D396E6ABED}"/>
              </a:ext>
            </a:extLst>
          </p:cNvPr>
          <p:cNvSpPr>
            <a:spLocks noGrp="1"/>
          </p:cNvSpPr>
          <p:nvPr>
            <p:ph type="sldNum" sz="quarter" idx="12"/>
          </p:nvPr>
        </p:nvSpPr>
        <p:spPr/>
        <p:txBody>
          <a:bodyPr/>
          <a:lstStyle/>
          <a:p>
            <a:fld id="{39586BC5-97E8-4173-A908-CAEE57B81038}" type="slidenum">
              <a:rPr lang="en-CA" smtClean="0"/>
              <a:t>‹#›</a:t>
            </a:fld>
            <a:endParaRPr lang="en-CA"/>
          </a:p>
        </p:txBody>
      </p:sp>
    </p:spTree>
    <p:extLst>
      <p:ext uri="{BB962C8B-B14F-4D97-AF65-F5344CB8AC3E}">
        <p14:creationId xmlns:p14="http://schemas.microsoft.com/office/powerpoint/2010/main" val="290585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AF5E0-890A-4438-B3E7-31B48DB5A708}"/>
              </a:ext>
            </a:extLst>
          </p:cNvPr>
          <p:cNvSpPr>
            <a:spLocks noGrp="1"/>
          </p:cNvSpPr>
          <p:nvPr>
            <p:ph type="dt" sz="half" idx="10"/>
          </p:nvPr>
        </p:nvSpPr>
        <p:spPr/>
        <p:txBody>
          <a:bodyPr/>
          <a:lstStyle/>
          <a:p>
            <a:fld id="{E5379876-C427-4B26-B829-2793ED5EAC91}" type="datetimeFigureOut">
              <a:rPr lang="en-CA" smtClean="0"/>
              <a:t>2019-05-14</a:t>
            </a:fld>
            <a:endParaRPr lang="en-CA"/>
          </a:p>
        </p:txBody>
      </p:sp>
      <p:sp>
        <p:nvSpPr>
          <p:cNvPr id="3" name="Footer Placeholder 2">
            <a:extLst>
              <a:ext uri="{FF2B5EF4-FFF2-40B4-BE49-F238E27FC236}">
                <a16:creationId xmlns:a16="http://schemas.microsoft.com/office/drawing/2014/main" id="{7FF26CBB-74B6-451B-B585-02D6BADE975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8F41FF9-3A34-43EB-8844-288D85183EA3}"/>
              </a:ext>
            </a:extLst>
          </p:cNvPr>
          <p:cNvSpPr>
            <a:spLocks noGrp="1"/>
          </p:cNvSpPr>
          <p:nvPr>
            <p:ph type="sldNum" sz="quarter" idx="12"/>
          </p:nvPr>
        </p:nvSpPr>
        <p:spPr/>
        <p:txBody>
          <a:bodyPr/>
          <a:lstStyle/>
          <a:p>
            <a:fld id="{39586BC5-97E8-4173-A908-CAEE57B81038}" type="slidenum">
              <a:rPr lang="en-CA" smtClean="0"/>
              <a:t>‹#›</a:t>
            </a:fld>
            <a:endParaRPr lang="en-CA"/>
          </a:p>
        </p:txBody>
      </p:sp>
    </p:spTree>
    <p:extLst>
      <p:ext uri="{BB962C8B-B14F-4D97-AF65-F5344CB8AC3E}">
        <p14:creationId xmlns:p14="http://schemas.microsoft.com/office/powerpoint/2010/main" val="44557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B6F9-29C3-4980-9312-0BB2CAC84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AAF1256-58CA-427A-A1E6-79CE1C867F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A8CE53A-1597-4EA4-8B8B-B545FD545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3453C2-F044-4A21-ADF2-54C4D39A407E}"/>
              </a:ext>
            </a:extLst>
          </p:cNvPr>
          <p:cNvSpPr>
            <a:spLocks noGrp="1"/>
          </p:cNvSpPr>
          <p:nvPr>
            <p:ph type="dt" sz="half" idx="10"/>
          </p:nvPr>
        </p:nvSpPr>
        <p:spPr/>
        <p:txBody>
          <a:bodyPr/>
          <a:lstStyle/>
          <a:p>
            <a:fld id="{E5379876-C427-4B26-B829-2793ED5EAC91}" type="datetimeFigureOut">
              <a:rPr lang="en-CA" smtClean="0"/>
              <a:t>2019-05-14</a:t>
            </a:fld>
            <a:endParaRPr lang="en-CA"/>
          </a:p>
        </p:txBody>
      </p:sp>
      <p:sp>
        <p:nvSpPr>
          <p:cNvPr id="6" name="Footer Placeholder 5">
            <a:extLst>
              <a:ext uri="{FF2B5EF4-FFF2-40B4-BE49-F238E27FC236}">
                <a16:creationId xmlns:a16="http://schemas.microsoft.com/office/drawing/2014/main" id="{9912A38B-D366-406B-9A84-14BEB84224A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540891D-E5D4-4AD3-AFA1-5F0E2E76CE74}"/>
              </a:ext>
            </a:extLst>
          </p:cNvPr>
          <p:cNvSpPr>
            <a:spLocks noGrp="1"/>
          </p:cNvSpPr>
          <p:nvPr>
            <p:ph type="sldNum" sz="quarter" idx="12"/>
          </p:nvPr>
        </p:nvSpPr>
        <p:spPr/>
        <p:txBody>
          <a:bodyPr/>
          <a:lstStyle/>
          <a:p>
            <a:fld id="{39586BC5-97E8-4173-A908-CAEE57B81038}" type="slidenum">
              <a:rPr lang="en-CA" smtClean="0"/>
              <a:t>‹#›</a:t>
            </a:fld>
            <a:endParaRPr lang="en-CA"/>
          </a:p>
        </p:txBody>
      </p:sp>
    </p:spTree>
    <p:extLst>
      <p:ext uri="{BB962C8B-B14F-4D97-AF65-F5344CB8AC3E}">
        <p14:creationId xmlns:p14="http://schemas.microsoft.com/office/powerpoint/2010/main" val="90154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2FCD5-760C-425C-A4E1-FEFA16D54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E51DFA6-8C4E-417E-B638-03E2979FF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B8401F8-30F3-484B-AD55-BB67F44A1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6DB0E7-1042-490F-B959-FF9C7ED31D38}"/>
              </a:ext>
            </a:extLst>
          </p:cNvPr>
          <p:cNvSpPr>
            <a:spLocks noGrp="1"/>
          </p:cNvSpPr>
          <p:nvPr>
            <p:ph type="dt" sz="half" idx="10"/>
          </p:nvPr>
        </p:nvSpPr>
        <p:spPr/>
        <p:txBody>
          <a:bodyPr/>
          <a:lstStyle/>
          <a:p>
            <a:fld id="{E5379876-C427-4B26-B829-2793ED5EAC91}" type="datetimeFigureOut">
              <a:rPr lang="en-CA" smtClean="0"/>
              <a:t>2019-05-14</a:t>
            </a:fld>
            <a:endParaRPr lang="en-CA"/>
          </a:p>
        </p:txBody>
      </p:sp>
      <p:sp>
        <p:nvSpPr>
          <p:cNvPr id="6" name="Footer Placeholder 5">
            <a:extLst>
              <a:ext uri="{FF2B5EF4-FFF2-40B4-BE49-F238E27FC236}">
                <a16:creationId xmlns:a16="http://schemas.microsoft.com/office/drawing/2014/main" id="{F3BE1BF4-5223-4272-95D3-3CD32BA80D2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E330195-EA83-4D32-9ED0-BA688926D6AA}"/>
              </a:ext>
            </a:extLst>
          </p:cNvPr>
          <p:cNvSpPr>
            <a:spLocks noGrp="1"/>
          </p:cNvSpPr>
          <p:nvPr>
            <p:ph type="sldNum" sz="quarter" idx="12"/>
          </p:nvPr>
        </p:nvSpPr>
        <p:spPr/>
        <p:txBody>
          <a:bodyPr/>
          <a:lstStyle/>
          <a:p>
            <a:fld id="{39586BC5-97E8-4173-A908-CAEE57B81038}" type="slidenum">
              <a:rPr lang="en-CA" smtClean="0"/>
              <a:t>‹#›</a:t>
            </a:fld>
            <a:endParaRPr lang="en-CA"/>
          </a:p>
        </p:txBody>
      </p:sp>
    </p:spTree>
    <p:extLst>
      <p:ext uri="{BB962C8B-B14F-4D97-AF65-F5344CB8AC3E}">
        <p14:creationId xmlns:p14="http://schemas.microsoft.com/office/powerpoint/2010/main" val="176414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82C82D-AD72-4B16-8A6C-8F3314CA5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2139D0F-2CCA-4542-A82D-BC8DB237D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23F4DF-ED9E-4D12-A22B-B02F63A38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79876-C427-4B26-B829-2793ED5EAC91}" type="datetimeFigureOut">
              <a:rPr lang="en-CA" smtClean="0"/>
              <a:t>2019-05-14</a:t>
            </a:fld>
            <a:endParaRPr lang="en-CA"/>
          </a:p>
        </p:txBody>
      </p:sp>
      <p:sp>
        <p:nvSpPr>
          <p:cNvPr id="5" name="Footer Placeholder 4">
            <a:extLst>
              <a:ext uri="{FF2B5EF4-FFF2-40B4-BE49-F238E27FC236}">
                <a16:creationId xmlns:a16="http://schemas.microsoft.com/office/drawing/2014/main" id="{6E448470-35F5-4C80-8D7D-5F2D03AE1F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61862F5-B9B5-4194-869E-292A865DA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86BC5-97E8-4173-A908-CAEE57B81038}" type="slidenum">
              <a:rPr lang="en-CA" smtClean="0"/>
              <a:t>‹#›</a:t>
            </a:fld>
            <a:endParaRPr lang="en-CA"/>
          </a:p>
        </p:txBody>
      </p:sp>
    </p:spTree>
    <p:extLst>
      <p:ext uri="{BB962C8B-B14F-4D97-AF65-F5344CB8AC3E}">
        <p14:creationId xmlns:p14="http://schemas.microsoft.com/office/powerpoint/2010/main" val="4029185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vaccess.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hyperlink" Target="http://www.nnels.ca/braille"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pathstoliteracy.org/storybox-ideas-norma-drisse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ccessiblepublishing.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braille@nnels.ca" TargetMode="External"/><Relationship Id="rId2" Type="http://schemas.openxmlformats.org/officeDocument/2006/relationships/hyperlink" Target="mailto:lapairer@spsd.sk.ca" TargetMode="External"/><Relationship Id="rId1" Type="http://schemas.openxmlformats.org/officeDocument/2006/relationships/slideLayout" Target="../slideLayouts/slideLayout2.xml"/><Relationship Id="rId4" Type="http://schemas.openxmlformats.org/officeDocument/2006/relationships/hyperlink" Target="mailto:lindsay.tyler@celalibrary.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laws-lois.justice.gc.ca/eng/acts/C-42/page-15.html#h-4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www.caercanada.c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mlb.libguides.com/printdisabilities" TargetMode="External"/><Relationship Id="rId2" Type="http://schemas.openxmlformats.org/officeDocument/2006/relationships/hyperlink" Target="https://nnels.ca/organizations/search"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DD4B-5D5E-4EDD-B743-A80A9970ECB0}"/>
              </a:ext>
            </a:extLst>
          </p:cNvPr>
          <p:cNvSpPr>
            <a:spLocks noGrp="1"/>
          </p:cNvSpPr>
          <p:nvPr>
            <p:ph type="ctrTitle"/>
          </p:nvPr>
        </p:nvSpPr>
        <p:spPr>
          <a:xfrm>
            <a:off x="1524000" y="1122362"/>
            <a:ext cx="9144000" cy="3130323"/>
          </a:xfrm>
        </p:spPr>
        <p:txBody>
          <a:bodyPr>
            <a:normAutofit fontScale="90000"/>
          </a:bodyPr>
          <a:lstStyle/>
          <a:p>
            <a:r>
              <a:rPr lang="en-CA" b="1" dirty="0"/>
              <a:t>	Accessible Library Service 101 </a:t>
            </a:r>
            <a:br>
              <a:rPr lang="en-CA" b="1" dirty="0"/>
            </a:br>
            <a:r>
              <a:rPr lang="en-CA" b="1" dirty="0"/>
              <a:t>and Early Literacy Strategies for Children with Print Disabilities </a:t>
            </a:r>
          </a:p>
        </p:txBody>
      </p:sp>
    </p:spTree>
    <p:extLst>
      <p:ext uri="{BB962C8B-B14F-4D97-AF65-F5344CB8AC3E}">
        <p14:creationId xmlns:p14="http://schemas.microsoft.com/office/powerpoint/2010/main" val="4229928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BA4F-80F5-4974-B76A-1E0185A93F63}"/>
              </a:ext>
            </a:extLst>
          </p:cNvPr>
          <p:cNvSpPr>
            <a:spLocks noGrp="1"/>
          </p:cNvSpPr>
          <p:nvPr>
            <p:ph type="title"/>
          </p:nvPr>
        </p:nvSpPr>
        <p:spPr/>
        <p:txBody>
          <a:bodyPr/>
          <a:lstStyle/>
          <a:p>
            <a:r>
              <a:rPr lang="en-CA" b="1" dirty="0" err="1"/>
              <a:t>VoiceDream</a:t>
            </a:r>
            <a:r>
              <a:rPr lang="en-CA" b="1" dirty="0"/>
              <a:t> Reader</a:t>
            </a:r>
          </a:p>
        </p:txBody>
      </p:sp>
      <p:pic>
        <p:nvPicPr>
          <p:cNvPr id="5" name="Picture 4" descr="Screen shot of DAISY text book The Marrow Thieves">
            <a:extLst>
              <a:ext uri="{FF2B5EF4-FFF2-40B4-BE49-F238E27FC236}">
                <a16:creationId xmlns:a16="http://schemas.microsoft.com/office/drawing/2014/main" id="{1E063F88-8B4D-4C22-9230-A9E7934C9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604" y="1622165"/>
            <a:ext cx="3231054" cy="4308072"/>
          </a:xfrm>
          <a:prstGeom prst="rect">
            <a:avLst/>
          </a:prstGeom>
        </p:spPr>
      </p:pic>
      <p:pic>
        <p:nvPicPr>
          <p:cNvPr id="7" name="Picture 6" descr="Screen shot of DAISY audio book Son of a Trickster.">
            <a:extLst>
              <a:ext uri="{FF2B5EF4-FFF2-40B4-BE49-F238E27FC236}">
                <a16:creationId xmlns:a16="http://schemas.microsoft.com/office/drawing/2014/main" id="{21889CE6-6ED7-4E38-B275-4674C26A9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402" y="1622166"/>
            <a:ext cx="3231054" cy="4308071"/>
          </a:xfrm>
          <a:prstGeom prst="rect">
            <a:avLst/>
          </a:prstGeom>
        </p:spPr>
      </p:pic>
      <p:pic>
        <p:nvPicPr>
          <p:cNvPr id="9" name="Picture 8" descr="Screen shot of Voicedream Reader main screen with all items displayed.">
            <a:extLst>
              <a:ext uri="{FF2B5EF4-FFF2-40B4-BE49-F238E27FC236}">
                <a16:creationId xmlns:a16="http://schemas.microsoft.com/office/drawing/2014/main" id="{5706180E-4E73-4EB8-92ED-08C5657B2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22166"/>
            <a:ext cx="3231054" cy="4308072"/>
          </a:xfrm>
          <a:prstGeom prst="rect">
            <a:avLst/>
          </a:prstGeom>
        </p:spPr>
      </p:pic>
    </p:spTree>
    <p:extLst>
      <p:ext uri="{BB962C8B-B14F-4D97-AF65-F5344CB8AC3E}">
        <p14:creationId xmlns:p14="http://schemas.microsoft.com/office/powerpoint/2010/main" val="114456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2266-F67D-4183-A097-D5905A1EE248}"/>
              </a:ext>
            </a:extLst>
          </p:cNvPr>
          <p:cNvSpPr>
            <a:spLocks noGrp="1"/>
          </p:cNvSpPr>
          <p:nvPr>
            <p:ph type="title"/>
          </p:nvPr>
        </p:nvSpPr>
        <p:spPr/>
        <p:txBody>
          <a:bodyPr/>
          <a:lstStyle/>
          <a:p>
            <a:r>
              <a:rPr lang="en-CA" b="1" dirty="0"/>
              <a:t>Dolphin EasyReader</a:t>
            </a:r>
          </a:p>
        </p:txBody>
      </p:sp>
      <p:pic>
        <p:nvPicPr>
          <p:cNvPr id="5" name="Picture 4" descr="Screen shot of Dolphin EasyReader">
            <a:extLst>
              <a:ext uri="{FF2B5EF4-FFF2-40B4-BE49-F238E27FC236}">
                <a16:creationId xmlns:a16="http://schemas.microsoft.com/office/drawing/2014/main" id="{FF6D986D-F218-40B2-A611-4A16EB4D5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46901"/>
            <a:ext cx="3272534" cy="4363378"/>
          </a:xfrm>
          <a:prstGeom prst="rect">
            <a:avLst/>
          </a:prstGeom>
          <a:ln>
            <a:solidFill>
              <a:schemeClr val="accent1"/>
            </a:solidFill>
          </a:ln>
        </p:spPr>
      </p:pic>
      <p:pic>
        <p:nvPicPr>
          <p:cNvPr id="7" name="Picture 6" descr="Screen shot of Dolphin easy reader digital bookshelf.">
            <a:extLst>
              <a:ext uri="{FF2B5EF4-FFF2-40B4-BE49-F238E27FC236}">
                <a16:creationId xmlns:a16="http://schemas.microsoft.com/office/drawing/2014/main" id="{0956A76E-936E-49AB-A717-11B2DB5CD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111" y="1746901"/>
            <a:ext cx="3283777" cy="4378368"/>
          </a:xfrm>
          <a:prstGeom prst="rect">
            <a:avLst/>
          </a:prstGeom>
          <a:ln>
            <a:solidFill>
              <a:schemeClr val="accent1"/>
            </a:solidFill>
          </a:ln>
        </p:spPr>
      </p:pic>
      <p:pic>
        <p:nvPicPr>
          <p:cNvPr id="9" name="Picture 8" descr="Screenshot of an audiobook playing. Includes a simple book image, the title of the book, and a play button.">
            <a:extLst>
              <a:ext uri="{FF2B5EF4-FFF2-40B4-BE49-F238E27FC236}">
                <a16:creationId xmlns:a16="http://schemas.microsoft.com/office/drawing/2014/main" id="{64472D45-6AF4-46AB-BBFD-8EA5B8097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268" y="1746901"/>
            <a:ext cx="3283776" cy="4378368"/>
          </a:xfrm>
          <a:prstGeom prst="rect">
            <a:avLst/>
          </a:prstGeom>
          <a:ln>
            <a:solidFill>
              <a:schemeClr val="accent1"/>
            </a:solidFill>
          </a:ln>
        </p:spPr>
      </p:pic>
    </p:spTree>
    <p:extLst>
      <p:ext uri="{BB962C8B-B14F-4D97-AF65-F5344CB8AC3E}">
        <p14:creationId xmlns:p14="http://schemas.microsoft.com/office/powerpoint/2010/main" val="2012666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886E-F5BF-4D32-B4A4-C3677C6E8013}"/>
              </a:ext>
            </a:extLst>
          </p:cNvPr>
          <p:cNvSpPr>
            <a:spLocks noGrp="1"/>
          </p:cNvSpPr>
          <p:nvPr>
            <p:ph type="title"/>
          </p:nvPr>
        </p:nvSpPr>
        <p:spPr/>
        <p:txBody>
          <a:bodyPr/>
          <a:lstStyle/>
          <a:p>
            <a:r>
              <a:rPr lang="en-CA" b="1" dirty="0"/>
              <a:t>Tools and demos: DAISY players</a:t>
            </a:r>
          </a:p>
        </p:txBody>
      </p:sp>
      <p:pic>
        <p:nvPicPr>
          <p:cNvPr id="5" name="Picture 4" descr="Photo of a Humanware DAISY player">
            <a:extLst>
              <a:ext uri="{FF2B5EF4-FFF2-40B4-BE49-F238E27FC236}">
                <a16:creationId xmlns:a16="http://schemas.microsoft.com/office/drawing/2014/main" id="{16BCAD0C-E820-4CB5-A43E-1698635F5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834" y="1486982"/>
            <a:ext cx="7820332" cy="5216161"/>
          </a:xfrm>
          <a:prstGeom prst="rect">
            <a:avLst/>
          </a:prstGeom>
        </p:spPr>
      </p:pic>
    </p:spTree>
    <p:extLst>
      <p:ext uri="{BB962C8B-B14F-4D97-AF65-F5344CB8AC3E}">
        <p14:creationId xmlns:p14="http://schemas.microsoft.com/office/powerpoint/2010/main" val="80550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AD04-7E2D-4B6F-B821-0B89D244E447}"/>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3400"/>
              <a:t>Tools and demos: Refreshable braille displays, notetakers, and NVDA</a:t>
            </a:r>
          </a:p>
        </p:txBody>
      </p:sp>
      <p:cxnSp>
        <p:nvCxnSpPr>
          <p:cNvPr id="19" name="Straight Arrow Connector 1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AAA9D2-11B3-4B15-ACC5-7082BE99A885}"/>
              </a:ext>
            </a:extLst>
          </p:cNvPr>
          <p:cNvSpPr>
            <a:spLocks noGrp="1"/>
          </p:cNvSpPr>
          <p:nvPr>
            <p:ph sz="half" idx="1"/>
          </p:nvPr>
        </p:nvSpPr>
        <p:spPr>
          <a:xfrm>
            <a:off x="655321" y="2575033"/>
            <a:ext cx="5440679" cy="3917811"/>
          </a:xfrm>
        </p:spPr>
        <p:txBody>
          <a:bodyPr vert="horz" lIns="91440" tIns="45720" rIns="91440" bIns="45720" rtlCol="0">
            <a:normAutofit lnSpcReduction="10000"/>
          </a:bodyPr>
          <a:lstStyle/>
          <a:p>
            <a:r>
              <a:rPr lang="en-US" sz="2000" dirty="0"/>
              <a:t>NVDA (</a:t>
            </a:r>
            <a:r>
              <a:rPr lang="en-US" sz="2000" dirty="0" err="1"/>
              <a:t>NonVisual</a:t>
            </a:r>
            <a:r>
              <a:rPr lang="en-US" sz="2000" dirty="0"/>
              <a:t> Desktop Access) is an open source screen reader which enables blind and visually impaired people to use computers. It reads the text on the screen (with keyboard or mouse controls) in a computerized voice and allows the user to manipulate visual components of software with auditory feedback. </a:t>
            </a:r>
            <a:r>
              <a:rPr lang="en-US" sz="2000" dirty="0">
                <a:hlinkClick r:id="rId3"/>
              </a:rPr>
              <a:t>https://www.nvaccess.org/</a:t>
            </a:r>
            <a:endParaRPr lang="en-US" sz="2000" dirty="0"/>
          </a:p>
          <a:p>
            <a:r>
              <a:rPr lang="en-US" sz="2000" dirty="0"/>
              <a:t>Braille displays and notetakers provide a tactile version of what is on  the screen of a desktop computer, laptop, tablet, or smart phone. This equipment must have screen reading software to communicate with the braille display or notetaker.</a:t>
            </a:r>
          </a:p>
          <a:p>
            <a:pPr marL="0"/>
            <a:endParaRPr lang="en-US" sz="1800" dirty="0"/>
          </a:p>
        </p:txBody>
      </p:sp>
      <p:pic>
        <p:nvPicPr>
          <p:cNvPr id="14" name="Content Placeholder 13" descr="Smart beetle refreshable braille display with a mobile phone.">
            <a:extLst>
              <a:ext uri="{FF2B5EF4-FFF2-40B4-BE49-F238E27FC236}">
                <a16:creationId xmlns:a16="http://schemas.microsoft.com/office/drawing/2014/main" id="{978F010F-E140-4F8D-BB97-F4E441FAFF1D}"/>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0606" r="34392"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93251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F503-9575-4397-A376-CCD7D88159BA}"/>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a:t>Braille and braille literacy</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one hand reading a sheet of braille">
            <a:extLst>
              <a:ext uri="{FF2B5EF4-FFF2-40B4-BE49-F238E27FC236}">
                <a16:creationId xmlns:a16="http://schemas.microsoft.com/office/drawing/2014/main" id="{870900B5-199C-41C0-9623-B39E3F52862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14023" y="2811104"/>
            <a:ext cx="3366480" cy="2521610"/>
          </a:xfrm>
          <a:prstGeom prst="rect">
            <a:avLst/>
          </a:prstGeom>
        </p:spPr>
      </p:pic>
      <p:sp>
        <p:nvSpPr>
          <p:cNvPr id="3" name="Content Placeholder 2">
            <a:extLst>
              <a:ext uri="{FF2B5EF4-FFF2-40B4-BE49-F238E27FC236}">
                <a16:creationId xmlns:a16="http://schemas.microsoft.com/office/drawing/2014/main" id="{9D80A976-A47A-4017-B1F7-E8C0DC3EF54A}"/>
              </a:ext>
            </a:extLst>
          </p:cNvPr>
          <p:cNvSpPr>
            <a:spLocks noGrp="1"/>
          </p:cNvSpPr>
          <p:nvPr>
            <p:ph sz="half" idx="1"/>
          </p:nvPr>
        </p:nvSpPr>
        <p:spPr>
          <a:xfrm>
            <a:off x="4955354" y="2682433"/>
            <a:ext cx="6282169" cy="3913238"/>
          </a:xfrm>
        </p:spPr>
        <p:txBody>
          <a:bodyPr vert="horz" lIns="91440" tIns="45720" rIns="91440" bIns="45720" rtlCol="0">
            <a:normAutofit/>
          </a:bodyPr>
          <a:lstStyle/>
          <a:p>
            <a:r>
              <a:rPr lang="en-US" sz="2000" dirty="0"/>
              <a:t>Braille is a six-dot cell in two columns (from top down, dots 1, 2, 3, and 4, 5, 6).</a:t>
            </a:r>
          </a:p>
          <a:p>
            <a:r>
              <a:rPr lang="en-US" sz="2000" dirty="0"/>
              <a:t>See </a:t>
            </a:r>
            <a:r>
              <a:rPr lang="en-US" sz="2000" dirty="0">
                <a:hlinkClick r:id="rId3"/>
              </a:rPr>
              <a:t>www.nnels.ca/braille</a:t>
            </a:r>
            <a:r>
              <a:rPr lang="en-US" sz="2000" dirty="0"/>
              <a:t> to read more about braille, its history, and what Canada’s future plans are.</a:t>
            </a:r>
          </a:p>
          <a:p>
            <a:r>
              <a:rPr lang="en-US" sz="2000" dirty="0"/>
              <a:t>“Audio recordings and synthesized speech are useful tools, but they can’t replace the ability to read and write” – Braille Literacy Canada</a:t>
            </a:r>
          </a:p>
          <a:p>
            <a:r>
              <a:rPr lang="en-US" sz="2000" dirty="0"/>
              <a:t>For blind people, braille is the equivalent of the written word. “Braille is literacy, freedom … independence” –Albert Ruel</a:t>
            </a:r>
          </a:p>
          <a:p>
            <a:endParaRPr lang="en-US" sz="2000" dirty="0"/>
          </a:p>
        </p:txBody>
      </p:sp>
    </p:spTree>
    <p:extLst>
      <p:ext uri="{BB962C8B-B14F-4D97-AF65-F5344CB8AC3E}">
        <p14:creationId xmlns:p14="http://schemas.microsoft.com/office/powerpoint/2010/main" val="281900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8E4B-8815-40B4-8FAC-C84D7EA53F06}"/>
              </a:ext>
            </a:extLst>
          </p:cNvPr>
          <p:cNvSpPr>
            <a:spLocks noGrp="1"/>
          </p:cNvSpPr>
          <p:nvPr>
            <p:ph type="title"/>
          </p:nvPr>
        </p:nvSpPr>
        <p:spPr/>
        <p:txBody>
          <a:bodyPr/>
          <a:lstStyle/>
          <a:p>
            <a:r>
              <a:rPr lang="en-CA" b="1" dirty="0"/>
              <a:t>Audiobooks and role in literacy support</a:t>
            </a:r>
          </a:p>
        </p:txBody>
      </p:sp>
      <p:sp>
        <p:nvSpPr>
          <p:cNvPr id="3" name="Content Placeholder 2">
            <a:extLst>
              <a:ext uri="{FF2B5EF4-FFF2-40B4-BE49-F238E27FC236}">
                <a16:creationId xmlns:a16="http://schemas.microsoft.com/office/drawing/2014/main" id="{624F4054-2E1D-468E-A2D9-D9C477A78D7C}"/>
              </a:ext>
            </a:extLst>
          </p:cNvPr>
          <p:cNvSpPr>
            <a:spLocks noGrp="1"/>
          </p:cNvSpPr>
          <p:nvPr>
            <p:ph idx="1"/>
          </p:nvPr>
        </p:nvSpPr>
        <p:spPr/>
        <p:txBody>
          <a:bodyPr/>
          <a:lstStyle/>
          <a:p>
            <a:pPr marL="0" indent="0">
              <a:buNone/>
            </a:pPr>
            <a:r>
              <a:rPr lang="en-CA" dirty="0"/>
              <a:t>Students with dyslexia:</a:t>
            </a:r>
          </a:p>
          <a:p>
            <a:pPr lvl="1"/>
            <a:r>
              <a:rPr lang="en-CA" dirty="0"/>
              <a:t>Combining print and audio increases comprehension of texts by 40% over print alone</a:t>
            </a:r>
          </a:p>
          <a:p>
            <a:pPr lvl="1"/>
            <a:r>
              <a:rPr lang="en-CA" dirty="0"/>
              <a:t>Students can understand audio texts 2 grade levels above what they can understand in print</a:t>
            </a:r>
          </a:p>
          <a:p>
            <a:pPr lvl="1"/>
            <a:r>
              <a:rPr lang="en-CA" dirty="0"/>
              <a:t>Audiobooks increase enjoyment of reading which contributes to positive attitudes towards reading</a:t>
            </a:r>
          </a:p>
          <a:p>
            <a:pPr lvl="1"/>
            <a:r>
              <a:rPr lang="en-CA" dirty="0"/>
              <a:t>Audiobooks can be a useful literacy tool for people with dyslexia</a:t>
            </a:r>
          </a:p>
          <a:p>
            <a:pPr lvl="1"/>
            <a:endParaRPr lang="en-CA" dirty="0"/>
          </a:p>
          <a:p>
            <a:pPr marL="457200" lvl="1" indent="0">
              <a:buNone/>
            </a:pPr>
            <a:r>
              <a:rPr lang="en-CA" dirty="0"/>
              <a:t>*Statistics from Dyslexia Canada</a:t>
            </a:r>
          </a:p>
        </p:txBody>
      </p:sp>
    </p:spTree>
    <p:extLst>
      <p:ext uri="{BB962C8B-B14F-4D97-AF65-F5344CB8AC3E}">
        <p14:creationId xmlns:p14="http://schemas.microsoft.com/office/powerpoint/2010/main" val="357983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1AF2-86DC-4841-A670-B92B98BD997A}"/>
              </a:ext>
            </a:extLst>
          </p:cNvPr>
          <p:cNvSpPr>
            <a:spLocks noGrp="1"/>
          </p:cNvSpPr>
          <p:nvPr>
            <p:ph type="title"/>
          </p:nvPr>
        </p:nvSpPr>
        <p:spPr/>
        <p:txBody>
          <a:bodyPr/>
          <a:lstStyle/>
          <a:p>
            <a:r>
              <a:rPr lang="en-CA" b="1" dirty="0"/>
              <a:t>Outreach: strategies for any library	</a:t>
            </a:r>
          </a:p>
        </p:txBody>
      </p:sp>
      <p:sp>
        <p:nvSpPr>
          <p:cNvPr id="3" name="Content Placeholder 2">
            <a:extLst>
              <a:ext uri="{FF2B5EF4-FFF2-40B4-BE49-F238E27FC236}">
                <a16:creationId xmlns:a16="http://schemas.microsoft.com/office/drawing/2014/main" id="{F8004A3D-4E43-493A-9B36-CEE289C600BF}"/>
              </a:ext>
            </a:extLst>
          </p:cNvPr>
          <p:cNvSpPr>
            <a:spLocks noGrp="1"/>
          </p:cNvSpPr>
          <p:nvPr>
            <p:ph idx="1"/>
          </p:nvPr>
        </p:nvSpPr>
        <p:spPr/>
        <p:txBody>
          <a:bodyPr>
            <a:normAutofit/>
          </a:bodyPr>
          <a:lstStyle/>
          <a:p>
            <a:pPr marL="0" indent="0">
              <a:buNone/>
            </a:pPr>
            <a:r>
              <a:rPr lang="en-CA" dirty="0"/>
              <a:t>Actively offer accessible services:	</a:t>
            </a:r>
          </a:p>
          <a:p>
            <a:pPr lvl="1"/>
            <a:r>
              <a:rPr lang="en-CA" dirty="0"/>
              <a:t>Include accessibility in the work you already do</a:t>
            </a:r>
          </a:p>
          <a:p>
            <a:pPr lvl="1"/>
            <a:r>
              <a:rPr lang="en-CA" dirty="0"/>
              <a:t>Registering new people for library cards</a:t>
            </a:r>
          </a:p>
          <a:p>
            <a:pPr lvl="1"/>
            <a:r>
              <a:rPr lang="en-CA" dirty="0"/>
              <a:t>Programming ex) offer alternate formats for book clubs</a:t>
            </a:r>
          </a:p>
          <a:p>
            <a:pPr lvl="1"/>
            <a:r>
              <a:rPr lang="en-CA" dirty="0"/>
              <a:t>Include information about accessible services in any outreach you do</a:t>
            </a:r>
          </a:p>
          <a:p>
            <a:pPr lvl="1"/>
            <a:r>
              <a:rPr lang="en-CA" dirty="0"/>
              <a:t>You know your community and where</a:t>
            </a:r>
          </a:p>
          <a:p>
            <a:pPr marL="457200" lvl="1" indent="0">
              <a:buNone/>
            </a:pPr>
            <a:endParaRPr lang="en-CA" dirty="0"/>
          </a:p>
          <a:p>
            <a:pPr marL="0" indent="0">
              <a:buNone/>
            </a:pPr>
            <a:r>
              <a:rPr lang="en-CA" dirty="0"/>
              <a:t>Individuals with knowledge and interest make a big difference!</a:t>
            </a:r>
          </a:p>
        </p:txBody>
      </p:sp>
    </p:spTree>
    <p:extLst>
      <p:ext uri="{BB962C8B-B14F-4D97-AF65-F5344CB8AC3E}">
        <p14:creationId xmlns:p14="http://schemas.microsoft.com/office/powerpoint/2010/main" val="488226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5891-6E30-4DDC-9D3C-2ED448B7C327}"/>
              </a:ext>
            </a:extLst>
          </p:cNvPr>
          <p:cNvSpPr>
            <a:spLocks noGrp="1"/>
          </p:cNvSpPr>
          <p:nvPr>
            <p:ph type="title"/>
          </p:nvPr>
        </p:nvSpPr>
        <p:spPr/>
        <p:txBody>
          <a:bodyPr/>
          <a:lstStyle/>
          <a:p>
            <a:r>
              <a:rPr lang="en-CA" b="1" dirty="0"/>
              <a:t>Accessible library programs: Welcoming braille readers </a:t>
            </a:r>
          </a:p>
        </p:txBody>
      </p:sp>
      <p:sp>
        <p:nvSpPr>
          <p:cNvPr id="3" name="Content Placeholder 2">
            <a:extLst>
              <a:ext uri="{FF2B5EF4-FFF2-40B4-BE49-F238E27FC236}">
                <a16:creationId xmlns:a16="http://schemas.microsoft.com/office/drawing/2014/main" id="{B0978F05-7670-464A-BE28-A5FCCC15F957}"/>
              </a:ext>
            </a:extLst>
          </p:cNvPr>
          <p:cNvSpPr>
            <a:spLocks noGrp="1"/>
          </p:cNvSpPr>
          <p:nvPr>
            <p:ph idx="1"/>
          </p:nvPr>
        </p:nvSpPr>
        <p:spPr/>
        <p:txBody>
          <a:bodyPr>
            <a:normAutofit/>
          </a:bodyPr>
          <a:lstStyle/>
          <a:p>
            <a:r>
              <a:rPr lang="en-CA" dirty="0"/>
              <a:t>Regular programming considerations:</a:t>
            </a:r>
          </a:p>
          <a:p>
            <a:pPr lvl="1"/>
            <a:r>
              <a:rPr lang="en-CA" dirty="0"/>
              <a:t>Bring your own device for learning technology sessions. Encourage the presenter to use a microphone, descriptive language, as well as pictures and text. When possible, offer accessible electronic copies of presentations.</a:t>
            </a:r>
          </a:p>
          <a:p>
            <a:r>
              <a:rPr lang="en-CA" dirty="0"/>
              <a:t>Simple ways to make the library physical space welcoming:</a:t>
            </a:r>
          </a:p>
          <a:p>
            <a:pPr lvl="1"/>
            <a:r>
              <a:rPr lang="en-CA" dirty="0"/>
              <a:t>Ensure good clearance around obstacles; consistency in furniture placement</a:t>
            </a:r>
          </a:p>
          <a:p>
            <a:r>
              <a:rPr lang="en-CA" dirty="0"/>
              <a:t>Inclusive story time using story boxes:</a:t>
            </a:r>
          </a:p>
          <a:p>
            <a:pPr lvl="1"/>
            <a:r>
              <a:rPr lang="en-CA" dirty="0"/>
              <a:t>“Story boxes are a collection of items in a box or bag that corresponds to the items mentioned in a story” </a:t>
            </a:r>
            <a:r>
              <a:rPr lang="en-CA" dirty="0">
                <a:hlinkClick r:id="rId2"/>
              </a:rPr>
              <a:t>http://www.pathstoliteracy.org/storybox-ideas-norma-drissel</a:t>
            </a:r>
            <a:endParaRPr lang="en-CA" dirty="0"/>
          </a:p>
          <a:p>
            <a:pPr lvl="1"/>
            <a:endParaRPr lang="en-CA" dirty="0"/>
          </a:p>
          <a:p>
            <a:endParaRPr lang="en-CA" dirty="0"/>
          </a:p>
        </p:txBody>
      </p:sp>
    </p:spTree>
    <p:extLst>
      <p:ext uri="{BB962C8B-B14F-4D97-AF65-F5344CB8AC3E}">
        <p14:creationId xmlns:p14="http://schemas.microsoft.com/office/powerpoint/2010/main" val="5430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203D0-099D-416D-9F27-B2EA191CC464}"/>
              </a:ext>
            </a:extLst>
          </p:cNvPr>
          <p:cNvSpPr>
            <a:spLocks noGrp="1"/>
          </p:cNvSpPr>
          <p:nvPr>
            <p:ph type="title"/>
          </p:nvPr>
        </p:nvSpPr>
        <p:spPr>
          <a:xfrm>
            <a:off x="648929" y="629266"/>
            <a:ext cx="3651467" cy="1676603"/>
          </a:xfrm>
        </p:spPr>
        <p:txBody>
          <a:bodyPr>
            <a:normAutofit/>
          </a:bodyPr>
          <a:lstStyle/>
          <a:p>
            <a:r>
              <a:rPr lang="en-CA" sz="3700" b="1" dirty="0"/>
              <a:t>More programming ideas</a:t>
            </a:r>
          </a:p>
        </p:txBody>
      </p:sp>
      <p:sp>
        <p:nvSpPr>
          <p:cNvPr id="3" name="Content Placeholder 2">
            <a:extLst>
              <a:ext uri="{FF2B5EF4-FFF2-40B4-BE49-F238E27FC236}">
                <a16:creationId xmlns:a16="http://schemas.microsoft.com/office/drawing/2014/main" id="{2116AF5C-FD93-4617-BC16-E03C40B2787D}"/>
              </a:ext>
            </a:extLst>
          </p:cNvPr>
          <p:cNvSpPr>
            <a:spLocks noGrp="1"/>
          </p:cNvSpPr>
          <p:nvPr>
            <p:ph idx="1"/>
          </p:nvPr>
        </p:nvSpPr>
        <p:spPr>
          <a:xfrm>
            <a:off x="648931" y="2438400"/>
            <a:ext cx="3651466" cy="4876800"/>
          </a:xfrm>
        </p:spPr>
        <p:txBody>
          <a:bodyPr>
            <a:noAutofit/>
          </a:bodyPr>
          <a:lstStyle/>
          <a:p>
            <a:pPr marL="0" indent="0">
              <a:buNone/>
            </a:pPr>
            <a:r>
              <a:rPr lang="en-CA" sz="1800" dirty="0"/>
              <a:t>Offer accessible formats along with print:</a:t>
            </a:r>
          </a:p>
          <a:p>
            <a:r>
              <a:rPr lang="en-CA" sz="1800" dirty="0"/>
              <a:t>TD Summer Reading Club – accessible books and notebooks offered</a:t>
            </a:r>
          </a:p>
          <a:p>
            <a:r>
              <a:rPr lang="en-CA" sz="1800" dirty="0"/>
              <a:t>One Book, One Province: Just Pretending by Lisa Bird-Wilson</a:t>
            </a:r>
          </a:p>
          <a:p>
            <a:r>
              <a:rPr lang="en-CA" sz="1800" dirty="0"/>
              <a:t>One </a:t>
            </a:r>
            <a:r>
              <a:rPr lang="en-CA" sz="1800" dirty="0" err="1"/>
              <a:t>eRead</a:t>
            </a:r>
            <a:r>
              <a:rPr lang="en-CA" sz="1800" dirty="0"/>
              <a:t> Canada CULC: Glass Beads by Dawn Dumont</a:t>
            </a:r>
          </a:p>
          <a:p>
            <a:r>
              <a:rPr lang="en-CA" sz="1800" dirty="0"/>
              <a:t>First Nations Communities Read 2019</a:t>
            </a:r>
          </a:p>
          <a:p>
            <a:r>
              <a:rPr lang="en-CA" sz="1800" dirty="0"/>
              <a:t>Saskatchewan Book Awards 2019</a:t>
            </a:r>
          </a:p>
          <a:p>
            <a:r>
              <a:rPr lang="en-CA" sz="1800" dirty="0"/>
              <a:t>CBC Canada Reads 2019</a:t>
            </a:r>
          </a:p>
        </p:txBody>
      </p:sp>
      <p:pic>
        <p:nvPicPr>
          <p:cNvPr id="5" name="Picture 4" descr="Image of book club meeting.">
            <a:extLst>
              <a:ext uri="{FF2B5EF4-FFF2-40B4-BE49-F238E27FC236}">
                <a16:creationId xmlns:a16="http://schemas.microsoft.com/office/drawing/2014/main" id="{AC12381B-F19E-4505-BAED-CC0D0D9B4746}"/>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r="12383"/>
          <a:stretch/>
        </p:blipFill>
        <p:spPr>
          <a:xfrm>
            <a:off x="4639056" y="10"/>
            <a:ext cx="7552944" cy="6857990"/>
          </a:xfrm>
          <a:prstGeom prst="rect">
            <a:avLst/>
          </a:prstGeom>
          <a:effectLst/>
        </p:spPr>
      </p:pic>
    </p:spTree>
    <p:extLst>
      <p:ext uri="{BB962C8B-B14F-4D97-AF65-F5344CB8AC3E}">
        <p14:creationId xmlns:p14="http://schemas.microsoft.com/office/powerpoint/2010/main" val="11935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347B9-4BC2-4321-91A7-0511B2587670}"/>
              </a:ext>
            </a:extLst>
          </p:cNvPr>
          <p:cNvSpPr>
            <a:spLocks noGrp="1"/>
          </p:cNvSpPr>
          <p:nvPr>
            <p:ph type="title"/>
          </p:nvPr>
        </p:nvSpPr>
        <p:spPr/>
        <p:txBody>
          <a:bodyPr/>
          <a:lstStyle/>
          <a:p>
            <a:r>
              <a:rPr lang="en-CA" b="1" dirty="0"/>
              <a:t>Future: Accessible Publishing</a:t>
            </a:r>
          </a:p>
        </p:txBody>
      </p:sp>
      <p:sp>
        <p:nvSpPr>
          <p:cNvPr id="3" name="Content Placeholder 2">
            <a:extLst>
              <a:ext uri="{FF2B5EF4-FFF2-40B4-BE49-F238E27FC236}">
                <a16:creationId xmlns:a16="http://schemas.microsoft.com/office/drawing/2014/main" id="{17E9DB82-1B73-442C-9EEC-567F244BDA21}"/>
              </a:ext>
            </a:extLst>
          </p:cNvPr>
          <p:cNvSpPr>
            <a:spLocks noGrp="1"/>
          </p:cNvSpPr>
          <p:nvPr>
            <p:ph idx="1"/>
          </p:nvPr>
        </p:nvSpPr>
        <p:spPr/>
        <p:txBody>
          <a:bodyPr/>
          <a:lstStyle/>
          <a:p>
            <a:r>
              <a:rPr lang="en-CA" dirty="0"/>
              <a:t>Working towards ‘born accessible’ publishing by:</a:t>
            </a:r>
          </a:p>
          <a:p>
            <a:pPr lvl="1"/>
            <a:r>
              <a:rPr lang="en-CA" dirty="0"/>
              <a:t>Accessible Publishing Summit - </a:t>
            </a:r>
            <a:r>
              <a:rPr lang="en-CA" dirty="0">
                <a:hlinkClick r:id="rId3"/>
              </a:rPr>
              <a:t>https://www.accessiblepublishing.ca/</a:t>
            </a:r>
            <a:endParaRPr lang="en-CA" dirty="0"/>
          </a:p>
          <a:p>
            <a:pPr lvl="1"/>
            <a:r>
              <a:rPr lang="en-CA" dirty="0"/>
              <a:t>Accessible Publishing Workshops</a:t>
            </a:r>
          </a:p>
          <a:p>
            <a:pPr lvl="1"/>
            <a:r>
              <a:rPr lang="en-CA" dirty="0"/>
              <a:t>EPUB Accessibility Reports/Audits</a:t>
            </a:r>
          </a:p>
          <a:p>
            <a:pPr lvl="1"/>
            <a:r>
              <a:rPr lang="en-CA" dirty="0"/>
              <a:t>Daisy Consortium Partnership</a:t>
            </a:r>
          </a:p>
          <a:p>
            <a:pPr lvl="1"/>
            <a:r>
              <a:rPr lang="en-CA" dirty="0"/>
              <a:t>Plugins for Publishers</a:t>
            </a:r>
          </a:p>
        </p:txBody>
      </p:sp>
    </p:spTree>
    <p:extLst>
      <p:ext uri="{BB962C8B-B14F-4D97-AF65-F5344CB8AC3E}">
        <p14:creationId xmlns:p14="http://schemas.microsoft.com/office/powerpoint/2010/main" val="143592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3905-7AA2-4FE0-A42A-AC071251CA51}"/>
              </a:ext>
            </a:extLst>
          </p:cNvPr>
          <p:cNvSpPr>
            <a:spLocks noGrp="1"/>
          </p:cNvSpPr>
          <p:nvPr>
            <p:ph type="title"/>
          </p:nvPr>
        </p:nvSpPr>
        <p:spPr/>
        <p:txBody>
          <a:bodyPr/>
          <a:lstStyle/>
          <a:p>
            <a:r>
              <a:rPr lang="en-CA" b="1" dirty="0"/>
              <a:t>Introductions and where are we coming from?</a:t>
            </a:r>
          </a:p>
        </p:txBody>
      </p:sp>
      <p:sp>
        <p:nvSpPr>
          <p:cNvPr id="3" name="Content Placeholder 2">
            <a:extLst>
              <a:ext uri="{FF2B5EF4-FFF2-40B4-BE49-F238E27FC236}">
                <a16:creationId xmlns:a16="http://schemas.microsoft.com/office/drawing/2014/main" id="{A2EE2CCC-E74A-4F62-AC32-1FB4F08843DE}"/>
              </a:ext>
            </a:extLst>
          </p:cNvPr>
          <p:cNvSpPr>
            <a:spLocks noGrp="1"/>
          </p:cNvSpPr>
          <p:nvPr>
            <p:ph idx="1"/>
          </p:nvPr>
        </p:nvSpPr>
        <p:spPr/>
        <p:txBody>
          <a:bodyPr/>
          <a:lstStyle/>
          <a:p>
            <a:r>
              <a:rPr lang="en-CA" dirty="0"/>
              <a:t>Riane Lapaire, Saskatchewan Alternate Format Materials Library/Braille Production Coordinator, National Network for Equitable Library Service (NNELS), </a:t>
            </a:r>
            <a:r>
              <a:rPr lang="en-CA" dirty="0">
                <a:hlinkClick r:id="rId2"/>
              </a:rPr>
              <a:t>lapairer@spsd.sk.ca</a:t>
            </a:r>
            <a:r>
              <a:rPr lang="en-CA" dirty="0"/>
              <a:t> ; </a:t>
            </a:r>
            <a:r>
              <a:rPr lang="en-CA" dirty="0">
                <a:hlinkClick r:id="rId3"/>
              </a:rPr>
              <a:t>braille@nnels.ca</a:t>
            </a:r>
            <a:endParaRPr lang="en-CA" dirty="0"/>
          </a:p>
          <a:p>
            <a:r>
              <a:rPr lang="en-CA" dirty="0"/>
              <a:t>Lindsay Tyler, Senior Manager, Centre for Equitable Library Access, </a:t>
            </a:r>
            <a:r>
              <a:rPr lang="en-CA" dirty="0">
                <a:hlinkClick r:id="rId4"/>
              </a:rPr>
              <a:t>lindsay.tyler@celalibrary.ca</a:t>
            </a:r>
            <a:endParaRPr lang="en-CA" dirty="0"/>
          </a:p>
          <a:p>
            <a:r>
              <a:rPr lang="en-CA" dirty="0"/>
              <a:t>Show of hands: What type of library do you work for? Are you working in a rural or urban setting?</a:t>
            </a:r>
          </a:p>
        </p:txBody>
      </p:sp>
    </p:spTree>
    <p:extLst>
      <p:ext uri="{BB962C8B-B14F-4D97-AF65-F5344CB8AC3E}">
        <p14:creationId xmlns:p14="http://schemas.microsoft.com/office/powerpoint/2010/main" val="379930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2FFF-A036-4247-B3D1-E4AC56DEC368}"/>
              </a:ext>
            </a:extLst>
          </p:cNvPr>
          <p:cNvSpPr>
            <a:spLocks noGrp="1"/>
          </p:cNvSpPr>
          <p:nvPr>
            <p:ph type="title"/>
          </p:nvPr>
        </p:nvSpPr>
        <p:spPr/>
        <p:txBody>
          <a:bodyPr/>
          <a:lstStyle/>
          <a:p>
            <a:r>
              <a:rPr lang="en-CA" b="1" dirty="0"/>
              <a:t>Questions?</a:t>
            </a:r>
          </a:p>
        </p:txBody>
      </p:sp>
      <p:sp>
        <p:nvSpPr>
          <p:cNvPr id="3" name="Content Placeholder 2">
            <a:extLst>
              <a:ext uri="{FF2B5EF4-FFF2-40B4-BE49-F238E27FC236}">
                <a16:creationId xmlns:a16="http://schemas.microsoft.com/office/drawing/2014/main" id="{938FA00D-08F0-4492-96C7-79846BE12B05}"/>
              </a:ext>
            </a:extLst>
          </p:cNvPr>
          <p:cNvSpPr>
            <a:spLocks noGrp="1"/>
          </p:cNvSpPr>
          <p:nvPr>
            <p:ph sz="half" idx="1"/>
          </p:nvPr>
        </p:nvSpPr>
        <p:spPr/>
        <p:txBody>
          <a:bodyPr/>
          <a:lstStyle/>
          <a:p>
            <a:pPr marL="0" indent="0">
              <a:buNone/>
            </a:pPr>
            <a:r>
              <a:rPr lang="en-CA" b="1" dirty="0"/>
              <a:t>Riane Lapaire</a:t>
            </a:r>
          </a:p>
          <a:p>
            <a:pPr marL="0" indent="0">
              <a:buNone/>
            </a:pPr>
            <a:r>
              <a:rPr lang="en-CA" dirty="0"/>
              <a:t>SAFM Library</a:t>
            </a:r>
          </a:p>
          <a:p>
            <a:pPr marL="0" indent="0">
              <a:buNone/>
            </a:pPr>
            <a:r>
              <a:rPr lang="en-CA" dirty="0"/>
              <a:t>lapairer@spsd.sk.ca</a:t>
            </a:r>
          </a:p>
          <a:p>
            <a:pPr marL="0" indent="0">
              <a:buNone/>
            </a:pPr>
            <a:endParaRPr lang="en-CA" dirty="0"/>
          </a:p>
          <a:p>
            <a:pPr marL="0" indent="0">
              <a:buNone/>
            </a:pPr>
            <a:r>
              <a:rPr lang="en-CA" b="1" dirty="0"/>
              <a:t>Lindsay Tyler</a:t>
            </a:r>
          </a:p>
          <a:p>
            <a:pPr marL="0" indent="0">
              <a:buNone/>
            </a:pPr>
            <a:r>
              <a:rPr lang="en-CA" dirty="0"/>
              <a:t>CELA</a:t>
            </a:r>
          </a:p>
          <a:p>
            <a:pPr marL="0" indent="0">
              <a:buNone/>
            </a:pPr>
            <a:r>
              <a:rPr lang="en-CA" dirty="0"/>
              <a:t>lindsay.tyler@celalibrary.ca</a:t>
            </a:r>
          </a:p>
        </p:txBody>
      </p:sp>
      <p:sp>
        <p:nvSpPr>
          <p:cNvPr id="4" name="Content Placeholder 3">
            <a:extLst>
              <a:ext uri="{FF2B5EF4-FFF2-40B4-BE49-F238E27FC236}">
                <a16:creationId xmlns:a16="http://schemas.microsoft.com/office/drawing/2014/main" id="{E202CBBA-B04A-481F-8282-EABC4AA1A2A4}"/>
              </a:ext>
            </a:extLst>
          </p:cNvPr>
          <p:cNvSpPr>
            <a:spLocks noGrp="1"/>
          </p:cNvSpPr>
          <p:nvPr>
            <p:ph sz="half" idx="2"/>
          </p:nvPr>
        </p:nvSpPr>
        <p:spPr/>
        <p:txBody>
          <a:bodyPr/>
          <a:lstStyle/>
          <a:p>
            <a:pPr marL="0" indent="0">
              <a:buNone/>
            </a:pPr>
            <a:r>
              <a:rPr lang="en-CA" b="1" dirty="0"/>
              <a:t>Sabina Iseli-Otto</a:t>
            </a:r>
          </a:p>
          <a:p>
            <a:pPr marL="0" indent="0">
              <a:buNone/>
            </a:pPr>
            <a:r>
              <a:rPr lang="en-CA" dirty="0"/>
              <a:t>NNELS</a:t>
            </a:r>
          </a:p>
          <a:p>
            <a:pPr marL="0" indent="0">
              <a:buNone/>
            </a:pPr>
            <a:r>
              <a:rPr lang="en-CA" dirty="0"/>
              <a:t>support@nnels.ca</a:t>
            </a:r>
          </a:p>
          <a:p>
            <a:pPr marL="0" indent="0">
              <a:buNone/>
            </a:pPr>
            <a:endParaRPr lang="en-CA" dirty="0"/>
          </a:p>
        </p:txBody>
      </p:sp>
    </p:spTree>
    <p:extLst>
      <p:ext uri="{BB962C8B-B14F-4D97-AF65-F5344CB8AC3E}">
        <p14:creationId xmlns:p14="http://schemas.microsoft.com/office/powerpoint/2010/main" val="209204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6501-BE9A-45B0-B0E7-655F34D25265}"/>
              </a:ext>
            </a:extLst>
          </p:cNvPr>
          <p:cNvSpPr>
            <a:spLocks noGrp="1"/>
          </p:cNvSpPr>
          <p:nvPr>
            <p:ph type="title"/>
          </p:nvPr>
        </p:nvSpPr>
        <p:spPr/>
        <p:txBody>
          <a:bodyPr/>
          <a:lstStyle/>
          <a:p>
            <a:r>
              <a:rPr lang="en-CA" b="1" dirty="0"/>
              <a:t>What is a print disability?</a:t>
            </a:r>
          </a:p>
        </p:txBody>
      </p:sp>
      <p:sp>
        <p:nvSpPr>
          <p:cNvPr id="3" name="Content Placeholder 2">
            <a:extLst>
              <a:ext uri="{FF2B5EF4-FFF2-40B4-BE49-F238E27FC236}">
                <a16:creationId xmlns:a16="http://schemas.microsoft.com/office/drawing/2014/main" id="{702D49EA-D8E4-4AB9-90B3-9C3535687C86}"/>
              </a:ext>
            </a:extLst>
          </p:cNvPr>
          <p:cNvSpPr>
            <a:spLocks noGrp="1"/>
          </p:cNvSpPr>
          <p:nvPr>
            <p:ph idx="1"/>
          </p:nvPr>
        </p:nvSpPr>
        <p:spPr/>
        <p:txBody>
          <a:bodyPr>
            <a:normAutofit lnSpcReduction="10000"/>
          </a:bodyPr>
          <a:lstStyle/>
          <a:p>
            <a:pPr marL="0" indent="0">
              <a:buNone/>
            </a:pPr>
            <a:r>
              <a:rPr lang="en-US" dirty="0"/>
              <a:t>A </a:t>
            </a:r>
            <a:r>
              <a:rPr lang="en-US" b="1" dirty="0"/>
              <a:t>print disability</a:t>
            </a:r>
            <a:r>
              <a:rPr lang="en-US" dirty="0"/>
              <a:t> is a learning, physical or visual disability that makes it difficult or impossible to read conventional print.</a:t>
            </a:r>
          </a:p>
          <a:p>
            <a:pPr marL="0" indent="0">
              <a:buNone/>
            </a:pPr>
            <a:br>
              <a:rPr lang="en-US" dirty="0"/>
            </a:br>
            <a:r>
              <a:rPr lang="en-US" dirty="0"/>
              <a:t>Defined by </a:t>
            </a:r>
            <a:r>
              <a:rPr lang="en-US" dirty="0">
                <a:hlinkClick r:id="rId2"/>
              </a:rPr>
              <a:t>Canadian Copyright Act Section 32</a:t>
            </a:r>
            <a:endParaRPr lang="en-US" dirty="0"/>
          </a:p>
          <a:p>
            <a:pPr marL="0" indent="0">
              <a:buNone/>
            </a:pPr>
            <a:endParaRPr lang="en-US" dirty="0"/>
          </a:p>
          <a:p>
            <a:pPr marL="0" indent="0">
              <a:buNone/>
            </a:pPr>
            <a:r>
              <a:rPr lang="en-US" dirty="0"/>
              <a:t>Print disabilities can be temporary, for example, injury affecting hands.</a:t>
            </a:r>
          </a:p>
          <a:p>
            <a:pPr marL="0" indent="0">
              <a:buNone/>
            </a:pPr>
            <a:endParaRPr lang="en-US" dirty="0"/>
          </a:p>
          <a:p>
            <a:pPr marL="0" indent="0">
              <a:buNone/>
            </a:pPr>
            <a:r>
              <a:rPr lang="en-US" dirty="0"/>
              <a:t>Disability must affect specifically the ability to read print; by changing the format alone, you make the content accessible. For example, English-language learner status on its own is not a print disability.</a:t>
            </a:r>
          </a:p>
          <a:p>
            <a:endParaRPr lang="en-CA" dirty="0"/>
          </a:p>
        </p:txBody>
      </p:sp>
    </p:spTree>
    <p:extLst>
      <p:ext uri="{BB962C8B-B14F-4D97-AF65-F5344CB8AC3E}">
        <p14:creationId xmlns:p14="http://schemas.microsoft.com/office/powerpoint/2010/main" val="339569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B332-B755-427C-9568-0BA1D8CCCA3C}"/>
              </a:ext>
            </a:extLst>
          </p:cNvPr>
          <p:cNvSpPr>
            <a:spLocks noGrp="1"/>
          </p:cNvSpPr>
          <p:nvPr>
            <p:ph type="title"/>
          </p:nvPr>
        </p:nvSpPr>
        <p:spPr/>
        <p:txBody>
          <a:bodyPr/>
          <a:lstStyle/>
          <a:p>
            <a:r>
              <a:rPr lang="en-CA" b="1" dirty="0"/>
              <a:t>Print disabilities and access to reading</a:t>
            </a:r>
          </a:p>
        </p:txBody>
      </p:sp>
      <p:sp>
        <p:nvSpPr>
          <p:cNvPr id="3" name="Content Placeholder 2">
            <a:extLst>
              <a:ext uri="{FF2B5EF4-FFF2-40B4-BE49-F238E27FC236}">
                <a16:creationId xmlns:a16="http://schemas.microsoft.com/office/drawing/2014/main" id="{AD6AC8FD-E181-47D9-9983-9BF887D4430A}"/>
              </a:ext>
            </a:extLst>
          </p:cNvPr>
          <p:cNvSpPr>
            <a:spLocks noGrp="1"/>
          </p:cNvSpPr>
          <p:nvPr>
            <p:ph idx="1"/>
          </p:nvPr>
        </p:nvSpPr>
        <p:spPr/>
        <p:txBody>
          <a:bodyPr/>
          <a:lstStyle/>
          <a:p>
            <a:r>
              <a:rPr lang="en-CA" dirty="0"/>
              <a:t>Approximately 10% of the Canadian population has a print disability</a:t>
            </a:r>
          </a:p>
          <a:p>
            <a:r>
              <a:rPr lang="en-CA" dirty="0"/>
              <a:t>Less than 10% of materials published are available in a format accessible to people with print disabilities</a:t>
            </a:r>
          </a:p>
          <a:p>
            <a:r>
              <a:rPr lang="en-CA" dirty="0"/>
              <a:t>Public library staff and educators play key role in ensuring access to accessible materials and advocating to close the gap</a:t>
            </a:r>
          </a:p>
        </p:txBody>
      </p:sp>
    </p:spTree>
    <p:extLst>
      <p:ext uri="{BB962C8B-B14F-4D97-AF65-F5344CB8AC3E}">
        <p14:creationId xmlns:p14="http://schemas.microsoft.com/office/powerpoint/2010/main" val="55547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89671-092A-476A-AA30-3F1F2184A772}"/>
              </a:ext>
            </a:extLst>
          </p:cNvPr>
          <p:cNvSpPr>
            <a:spLocks noGrp="1"/>
          </p:cNvSpPr>
          <p:nvPr>
            <p:ph type="title"/>
          </p:nvPr>
        </p:nvSpPr>
        <p:spPr/>
        <p:txBody>
          <a:bodyPr/>
          <a:lstStyle/>
          <a:p>
            <a:r>
              <a:rPr lang="en-CA" b="1" dirty="0"/>
              <a:t>What’s available to residents of Saskatchewan with print disabilities?</a:t>
            </a:r>
          </a:p>
        </p:txBody>
      </p:sp>
      <p:sp>
        <p:nvSpPr>
          <p:cNvPr id="3" name="TextBox 2">
            <a:extLst>
              <a:ext uri="{FF2B5EF4-FFF2-40B4-BE49-F238E27FC236}">
                <a16:creationId xmlns:a16="http://schemas.microsoft.com/office/drawing/2014/main" id="{61F1E832-E003-4DE4-8F6A-9E0225A139C1}"/>
              </a:ext>
            </a:extLst>
          </p:cNvPr>
          <p:cNvSpPr txBox="1"/>
          <p:nvPr/>
        </p:nvSpPr>
        <p:spPr>
          <a:xfrm>
            <a:off x="838200" y="2127738"/>
            <a:ext cx="10515600" cy="1938992"/>
          </a:xfrm>
          <a:prstGeom prst="rect">
            <a:avLst/>
          </a:prstGeom>
          <a:noFill/>
        </p:spPr>
        <p:txBody>
          <a:bodyPr wrap="square" rtlCol="0">
            <a:spAutoFit/>
          </a:bodyPr>
          <a:lstStyle/>
          <a:p>
            <a:pPr marL="285750" indent="-285750">
              <a:buFont typeface="Arial" panose="020B0604020202020204" pitchFamily="34" charset="0"/>
              <a:buChar char="•"/>
            </a:pPr>
            <a:r>
              <a:rPr lang="en-CA" sz="2400" dirty="0"/>
              <a:t>Books in accessible formats offered through public libraries and schools</a:t>
            </a:r>
          </a:p>
          <a:p>
            <a:pPr marL="285750" indent="-285750">
              <a:buFont typeface="Arial" panose="020B0604020202020204" pitchFamily="34" charset="0"/>
              <a:buChar char="•"/>
            </a:pPr>
            <a:r>
              <a:rPr lang="en-CA" sz="2400" dirty="0"/>
              <a:t>Audio, braille and accessible </a:t>
            </a:r>
            <a:r>
              <a:rPr lang="en-CA" sz="2400" dirty="0" err="1"/>
              <a:t>ebooks</a:t>
            </a:r>
            <a:endParaRPr lang="en-CA" sz="2400" dirty="0"/>
          </a:p>
          <a:p>
            <a:pPr marL="285750" indent="-285750">
              <a:buFont typeface="Arial" panose="020B0604020202020204" pitchFamily="34" charset="0"/>
              <a:buChar char="•"/>
            </a:pPr>
            <a:r>
              <a:rPr lang="en-CA" sz="2400" dirty="0"/>
              <a:t>Materials for all ages and interests</a:t>
            </a:r>
          </a:p>
          <a:p>
            <a:pPr marL="285750" indent="-285750">
              <a:buFont typeface="Arial" panose="020B0604020202020204" pitchFamily="34" charset="0"/>
              <a:buChar char="•"/>
            </a:pPr>
            <a:r>
              <a:rPr lang="en-CA" sz="2400" dirty="0"/>
              <a:t>3 complementary services: Saskatchewan Alternate Format Materials Library serves schools; CELA and NNELS support public libraries</a:t>
            </a:r>
          </a:p>
        </p:txBody>
      </p:sp>
    </p:spTree>
    <p:extLst>
      <p:ext uri="{BB962C8B-B14F-4D97-AF65-F5344CB8AC3E}">
        <p14:creationId xmlns:p14="http://schemas.microsoft.com/office/powerpoint/2010/main" val="18278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53FCBA-DD74-4186-A9F9-FFBDA96304F6}"/>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3700" kern="1200">
                <a:solidFill>
                  <a:srgbClr val="000000"/>
                </a:solidFill>
                <a:latin typeface="+mj-lt"/>
                <a:ea typeface="+mj-ea"/>
                <a:cs typeface="+mj-cs"/>
              </a:rPr>
              <a:t>SAFM Library Collection and Services</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logo for the Saskatchewan Alternate Format Materials Library. SAFM: operated by Saskatoon Public Schools">
            <a:extLst>
              <a:ext uri="{FF2B5EF4-FFF2-40B4-BE49-F238E27FC236}">
                <a16:creationId xmlns:a16="http://schemas.microsoft.com/office/drawing/2014/main" id="{B3EE4A84-DF76-44B5-A443-C3C0F098272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552" y="2257006"/>
            <a:ext cx="3661831" cy="2453426"/>
          </a:xfrm>
          <a:prstGeom prst="rect">
            <a:avLst/>
          </a:prstGeom>
        </p:spPr>
      </p:pic>
      <p:sp>
        <p:nvSpPr>
          <p:cNvPr id="3" name="Content Placeholder 2">
            <a:extLst>
              <a:ext uri="{FF2B5EF4-FFF2-40B4-BE49-F238E27FC236}">
                <a16:creationId xmlns:a16="http://schemas.microsoft.com/office/drawing/2014/main" id="{1761E6AD-5E49-4BA3-8215-692D69BE5AEE}"/>
              </a:ext>
            </a:extLst>
          </p:cNvPr>
          <p:cNvSpPr>
            <a:spLocks noGrp="1"/>
          </p:cNvSpPr>
          <p:nvPr>
            <p:ph sz="half" idx="1"/>
          </p:nvPr>
        </p:nvSpPr>
        <p:spPr>
          <a:xfrm>
            <a:off x="5936105" y="2068644"/>
            <a:ext cx="5769343" cy="4407108"/>
          </a:xfrm>
        </p:spPr>
        <p:txBody>
          <a:bodyPr vert="horz" lIns="91440" tIns="45720" rIns="91440" bIns="45720" rtlCol="0" anchor="ctr">
            <a:normAutofit/>
          </a:bodyPr>
          <a:lstStyle/>
          <a:p>
            <a:r>
              <a:rPr lang="en-US" sz="1900" dirty="0">
                <a:solidFill>
                  <a:srgbClr val="000000"/>
                </a:solidFill>
              </a:rPr>
              <a:t>The Saskatchewan Alternate Format Materials (SAFM) Library is a provincial lending library for preK-12 students with perceptual disabilities. </a:t>
            </a:r>
          </a:p>
          <a:p>
            <a:r>
              <a:rPr lang="en-US" sz="1900" dirty="0">
                <a:solidFill>
                  <a:srgbClr val="000000"/>
                </a:solidFill>
              </a:rPr>
              <a:t>They lend curricular titles, textbooks, free-reading, professional, and tactile learning materials in braille, large print, </a:t>
            </a:r>
            <a:r>
              <a:rPr lang="en-US" sz="1900" dirty="0" err="1">
                <a:solidFill>
                  <a:srgbClr val="000000"/>
                </a:solidFill>
              </a:rPr>
              <a:t>etext</a:t>
            </a:r>
            <a:r>
              <a:rPr lang="en-US" sz="1900" dirty="0">
                <a:solidFill>
                  <a:srgbClr val="000000"/>
                </a:solidFill>
              </a:rPr>
              <a:t>, and audio in both English and French.</a:t>
            </a:r>
          </a:p>
          <a:p>
            <a:r>
              <a:rPr lang="en-US" sz="1900" dirty="0">
                <a:solidFill>
                  <a:srgbClr val="000000"/>
                </a:solidFill>
              </a:rPr>
              <a:t>Students are registered for services by their assigned TSVI (Teacher of Students with Visual Impairments) or other designated Special Education/Resource Teacher/Consultant.</a:t>
            </a:r>
          </a:p>
          <a:p>
            <a:r>
              <a:rPr lang="en-US" sz="1900" dirty="0">
                <a:solidFill>
                  <a:srgbClr val="000000"/>
                </a:solidFill>
              </a:rPr>
              <a:t>The SAFM Library is part of a group of provincial resources </a:t>
            </a:r>
            <a:r>
              <a:rPr lang="en-US" sz="1900" dirty="0" err="1">
                <a:solidFill>
                  <a:srgbClr val="000000"/>
                </a:solidFill>
              </a:rPr>
              <a:t>centres</a:t>
            </a:r>
            <a:r>
              <a:rPr lang="en-US" sz="1900" dirty="0">
                <a:solidFill>
                  <a:srgbClr val="000000"/>
                </a:solidFill>
              </a:rPr>
              <a:t> across Canada called CAER (Canadian Association of Educational Resource </a:t>
            </a:r>
            <a:r>
              <a:rPr lang="en-US" sz="1900" dirty="0" err="1">
                <a:solidFill>
                  <a:srgbClr val="000000"/>
                </a:solidFill>
              </a:rPr>
              <a:t>Centres</a:t>
            </a:r>
            <a:r>
              <a:rPr lang="en-US" sz="1900" dirty="0">
                <a:solidFill>
                  <a:srgbClr val="000000"/>
                </a:solidFill>
              </a:rPr>
              <a:t> for Alternate Materials) </a:t>
            </a:r>
            <a:r>
              <a:rPr lang="en-US" sz="1900" dirty="0">
                <a:solidFill>
                  <a:srgbClr val="000000"/>
                </a:solidFill>
                <a:hlinkClick r:id="rId4"/>
              </a:rPr>
              <a:t>www.caercanada.ca</a:t>
            </a:r>
            <a:r>
              <a:rPr lang="en-US" sz="1900" dirty="0">
                <a:solidFill>
                  <a:srgbClr val="000000"/>
                </a:solidFill>
              </a:rPr>
              <a:t> </a:t>
            </a:r>
          </a:p>
        </p:txBody>
      </p:sp>
    </p:spTree>
    <p:extLst>
      <p:ext uri="{BB962C8B-B14F-4D97-AF65-F5344CB8AC3E}">
        <p14:creationId xmlns:p14="http://schemas.microsoft.com/office/powerpoint/2010/main" val="216057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864D-7C28-4798-AEFD-54534F76B532}"/>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sz="4100"/>
              <a:t>CELA services offered through SK public libraries</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CELA logo: CELA with triangles bursting out of the letter C.">
            <a:extLst>
              <a:ext uri="{FF2B5EF4-FFF2-40B4-BE49-F238E27FC236}">
                <a16:creationId xmlns:a16="http://schemas.microsoft.com/office/drawing/2014/main" id="{1DB3C4D9-7F2B-4B89-8B7F-7E64F3C41B8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48741" y="2811104"/>
            <a:ext cx="3097043" cy="2928114"/>
          </a:xfrm>
          <a:prstGeom prst="rect">
            <a:avLst/>
          </a:prstGeom>
        </p:spPr>
      </p:pic>
      <p:sp>
        <p:nvSpPr>
          <p:cNvPr id="3" name="Content Placeholder 2">
            <a:extLst>
              <a:ext uri="{FF2B5EF4-FFF2-40B4-BE49-F238E27FC236}">
                <a16:creationId xmlns:a16="http://schemas.microsoft.com/office/drawing/2014/main" id="{8267BB12-C8B0-4CBA-8571-91A43D0B65F5}"/>
              </a:ext>
            </a:extLst>
          </p:cNvPr>
          <p:cNvSpPr>
            <a:spLocks noGrp="1"/>
          </p:cNvSpPr>
          <p:nvPr>
            <p:ph sz="half" idx="1"/>
          </p:nvPr>
        </p:nvSpPr>
        <p:spPr>
          <a:xfrm>
            <a:off x="4955354" y="2682433"/>
            <a:ext cx="6593180" cy="3763337"/>
          </a:xfrm>
        </p:spPr>
        <p:txBody>
          <a:bodyPr vert="horz" lIns="91440" tIns="45720" rIns="91440" bIns="45720" rtlCol="0">
            <a:normAutofit/>
          </a:bodyPr>
          <a:lstStyle/>
          <a:p>
            <a:pPr marL="0" indent="0">
              <a:buNone/>
            </a:pPr>
            <a:r>
              <a:rPr lang="en-US" sz="2000" b="1" dirty="0"/>
              <a:t>Collections and services</a:t>
            </a:r>
          </a:p>
          <a:p>
            <a:pPr marL="0"/>
            <a:r>
              <a:rPr lang="en-US" sz="2000" dirty="0"/>
              <a:t>Access to 700,000 titles in audio, braille or accessible </a:t>
            </a:r>
            <a:r>
              <a:rPr lang="en-US" sz="2000" dirty="0" err="1"/>
              <a:t>ebooks</a:t>
            </a:r>
            <a:r>
              <a:rPr lang="en-US" sz="2000" dirty="0"/>
              <a:t>, magazines, newspapers, in CELA and </a:t>
            </a:r>
            <a:r>
              <a:rPr lang="en-US" sz="2000" dirty="0" err="1"/>
              <a:t>Bookshare</a:t>
            </a:r>
            <a:r>
              <a:rPr lang="en-US" sz="2000" dirty="0"/>
              <a:t> collections</a:t>
            </a:r>
          </a:p>
          <a:p>
            <a:r>
              <a:rPr lang="en-US" sz="2000" dirty="0"/>
              <a:t>Delivery options include library or home delivery of physical materials, or download to DAISY player, app or computer</a:t>
            </a:r>
          </a:p>
          <a:p>
            <a:r>
              <a:rPr lang="en-US" sz="2000" dirty="0"/>
              <a:t>French and English, plus some other languages</a:t>
            </a:r>
          </a:p>
          <a:p>
            <a:r>
              <a:rPr lang="en-US" sz="2000" dirty="0"/>
              <a:t>Award winners, best sellers, materials for all ages</a:t>
            </a:r>
          </a:p>
          <a:p>
            <a:pPr marL="0" indent="0">
              <a:buNone/>
            </a:pPr>
            <a:r>
              <a:rPr lang="en-US" sz="2000" b="1" dirty="0"/>
              <a:t>Sign up</a:t>
            </a:r>
          </a:p>
          <a:p>
            <a:r>
              <a:rPr lang="en-US" sz="2000" dirty="0"/>
              <a:t>Register at public library or online at signup.celalibrary.ca</a:t>
            </a:r>
          </a:p>
          <a:p>
            <a:endParaRPr lang="en-US" sz="1700" dirty="0"/>
          </a:p>
          <a:p>
            <a:endParaRPr lang="en-US" sz="1700" dirty="0"/>
          </a:p>
        </p:txBody>
      </p:sp>
    </p:spTree>
    <p:extLst>
      <p:ext uri="{BB962C8B-B14F-4D97-AF65-F5344CB8AC3E}">
        <p14:creationId xmlns:p14="http://schemas.microsoft.com/office/powerpoint/2010/main" val="273083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BFA8-97A9-4214-845B-D4BBB59A7858}"/>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NNELS services offered through SK public libraries </a:t>
            </a:r>
          </a:p>
        </p:txBody>
      </p:sp>
      <p:sp>
        <p:nvSpPr>
          <p:cNvPr id="3" name="Content Placeholder 2">
            <a:extLst>
              <a:ext uri="{FF2B5EF4-FFF2-40B4-BE49-F238E27FC236}">
                <a16:creationId xmlns:a16="http://schemas.microsoft.com/office/drawing/2014/main" id="{6E1E38D0-980B-4D9D-8083-BA571E34ADD0}"/>
              </a:ext>
            </a:extLst>
          </p:cNvPr>
          <p:cNvSpPr>
            <a:spLocks noGrp="1"/>
          </p:cNvSpPr>
          <p:nvPr>
            <p:ph sz="half" idx="1"/>
          </p:nvPr>
        </p:nvSpPr>
        <p:spPr>
          <a:xfrm>
            <a:off x="797387" y="2177977"/>
            <a:ext cx="7778972" cy="3878047"/>
          </a:xfrm>
        </p:spPr>
        <p:txBody>
          <a:bodyPr vert="horz" lIns="91440" tIns="45720" rIns="91440" bIns="45720" rtlCol="0" anchor="ctr">
            <a:normAutofit lnSpcReduction="10000"/>
          </a:bodyPr>
          <a:lstStyle/>
          <a:p>
            <a:pPr marL="0" indent="0">
              <a:buNone/>
            </a:pPr>
            <a:r>
              <a:rPr lang="en-US" sz="2000" b="1" dirty="0"/>
              <a:t>Access to over 40,250 titles published titles in DAISY, MP3, </a:t>
            </a:r>
            <a:r>
              <a:rPr lang="en-US" sz="2000" b="1" dirty="0" err="1"/>
              <a:t>etext</a:t>
            </a:r>
            <a:r>
              <a:rPr lang="en-US" sz="2000" b="1" dirty="0"/>
              <a:t>, EPUB, PDF, BRF, and braille formats.</a:t>
            </a:r>
          </a:p>
          <a:p>
            <a:pPr lvl="1"/>
            <a:r>
              <a:rPr lang="en-US" sz="2000" dirty="0"/>
              <a:t>Books in NNELS are available in English and French. Priorities for collection development are books in Indigenous and international languages. </a:t>
            </a:r>
          </a:p>
          <a:p>
            <a:pPr marL="0" indent="0">
              <a:buNone/>
            </a:pPr>
            <a:r>
              <a:rPr lang="en-US" sz="2000" b="1" dirty="0"/>
              <a:t>Registration for Services</a:t>
            </a:r>
          </a:p>
          <a:p>
            <a:pPr lvl="1"/>
            <a:r>
              <a:rPr lang="en-US" sz="2000" dirty="0"/>
              <a:t>Saskatchewan residents with a print disability designation can use their library card to sign in (</a:t>
            </a:r>
            <a:r>
              <a:rPr lang="en-US" sz="2000" dirty="0">
                <a:hlinkClick r:id="rId2"/>
              </a:rPr>
              <a:t>https://nnels.ca/organizations/search</a:t>
            </a:r>
            <a:r>
              <a:rPr lang="en-US" sz="2000" dirty="0"/>
              <a:t>) to access the titles available through NNELS. The print disability designation can be acquired through the patron’s home public library branch.</a:t>
            </a:r>
          </a:p>
          <a:p>
            <a:pPr lvl="1"/>
            <a:r>
              <a:rPr lang="en-US" sz="2000" dirty="0"/>
              <a:t>Public Library Staff can see </a:t>
            </a:r>
            <a:r>
              <a:rPr lang="en-US" sz="2000" dirty="0">
                <a:hlinkClick r:id="rId3"/>
              </a:rPr>
              <a:t>https://mlb.libguides.com/printdisabilities</a:t>
            </a:r>
            <a:r>
              <a:rPr lang="en-US" sz="2000" dirty="0"/>
              <a:t> for more details.</a:t>
            </a:r>
          </a:p>
          <a:p>
            <a:pPr lvl="1"/>
            <a:endParaRPr lang="en-US" sz="1700" dirty="0"/>
          </a:p>
          <a:p>
            <a:pPr marL="457200" lvl="1"/>
            <a:endParaRPr lang="en-US" sz="1700" dirty="0"/>
          </a:p>
        </p:txBody>
      </p:sp>
      <p:sp>
        <p:nvSpPr>
          <p:cNvPr id="35" name="Rectangle 3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1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NNELS logo: hexagons below NNELS.">
            <a:extLst>
              <a:ext uri="{FF2B5EF4-FFF2-40B4-BE49-F238E27FC236}">
                <a16:creationId xmlns:a16="http://schemas.microsoft.com/office/drawing/2014/main" id="{4A1E1E13-CBAF-43A0-AFFF-CD4533285DE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254442" y="2893510"/>
            <a:ext cx="1462088" cy="1070979"/>
          </a:xfrm>
          <a:prstGeom prst="rect">
            <a:avLst/>
          </a:prstGeom>
        </p:spPr>
      </p:pic>
    </p:spTree>
    <p:extLst>
      <p:ext uri="{BB962C8B-B14F-4D97-AF65-F5344CB8AC3E}">
        <p14:creationId xmlns:p14="http://schemas.microsoft.com/office/powerpoint/2010/main" val="231777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EB87-7C4E-4644-81C3-85B24253FBA1}"/>
              </a:ext>
            </a:extLst>
          </p:cNvPr>
          <p:cNvSpPr>
            <a:spLocks noGrp="1"/>
          </p:cNvSpPr>
          <p:nvPr>
            <p:ph type="title"/>
          </p:nvPr>
        </p:nvSpPr>
        <p:spPr/>
        <p:txBody>
          <a:bodyPr/>
          <a:lstStyle/>
          <a:p>
            <a:r>
              <a:rPr lang="en-CA" b="1" dirty="0"/>
              <a:t>Tools and demos: Mobile devices and accessible reading apps</a:t>
            </a:r>
          </a:p>
        </p:txBody>
      </p:sp>
      <p:sp>
        <p:nvSpPr>
          <p:cNvPr id="4" name="TextBox 3">
            <a:extLst>
              <a:ext uri="{FF2B5EF4-FFF2-40B4-BE49-F238E27FC236}">
                <a16:creationId xmlns:a16="http://schemas.microsoft.com/office/drawing/2014/main" id="{AD45851B-D638-4ADE-B758-338680CD1022}"/>
              </a:ext>
            </a:extLst>
          </p:cNvPr>
          <p:cNvSpPr txBox="1"/>
          <p:nvPr/>
        </p:nvSpPr>
        <p:spPr>
          <a:xfrm>
            <a:off x="1059543" y="1690688"/>
            <a:ext cx="10308771" cy="3847207"/>
          </a:xfrm>
          <a:prstGeom prst="rect">
            <a:avLst/>
          </a:prstGeom>
          <a:noFill/>
        </p:spPr>
        <p:txBody>
          <a:bodyPr wrap="square" rtlCol="0">
            <a:spAutoFit/>
          </a:bodyPr>
          <a:lstStyle/>
          <a:p>
            <a:pPr marL="285750" indent="-285750">
              <a:buFont typeface="Arial" panose="020B0604020202020204" pitchFamily="34" charset="0"/>
              <a:buChar char="•"/>
            </a:pPr>
            <a:r>
              <a:rPr lang="en-CA" sz="2800" dirty="0"/>
              <a:t>Most popular accessible reading apps are Dolphin EasyReader and </a:t>
            </a:r>
            <a:r>
              <a:rPr lang="en-CA" sz="2800" dirty="0" err="1"/>
              <a:t>VoiceDream</a:t>
            </a:r>
            <a:r>
              <a:rPr lang="en-CA" sz="2800" dirty="0"/>
              <a:t> Reader; both available on iOS and Android</a:t>
            </a:r>
          </a:p>
          <a:p>
            <a:pPr marL="285750" indent="-285750">
              <a:buFont typeface="Arial" panose="020B0604020202020204" pitchFamily="34" charset="0"/>
              <a:buChar char="•"/>
            </a:pPr>
            <a:r>
              <a:rPr lang="en-CA" sz="2800" dirty="0"/>
              <a:t>Pros and cons to each app</a:t>
            </a:r>
          </a:p>
          <a:p>
            <a:pPr marL="285750" indent="-285750">
              <a:buFont typeface="Arial" panose="020B0604020202020204" pitchFamily="34" charset="0"/>
              <a:buChar char="•"/>
            </a:pPr>
            <a:r>
              <a:rPr lang="en-CA" sz="2800" dirty="0"/>
              <a:t>Both support DAISY audio and text, </a:t>
            </a:r>
            <a:r>
              <a:rPr lang="en-CA" sz="2800" dirty="0" err="1"/>
              <a:t>epub</a:t>
            </a:r>
            <a:endParaRPr lang="en-CA" sz="2800" dirty="0"/>
          </a:p>
          <a:p>
            <a:pPr marL="285750" indent="-285750">
              <a:buFont typeface="Arial" panose="020B0604020202020204" pitchFamily="34" charset="0"/>
              <a:buChar char="•"/>
            </a:pPr>
            <a:r>
              <a:rPr lang="en-CA" sz="2800" dirty="0"/>
              <a:t>Both fully accessible and compatible with screen readers and braille displays</a:t>
            </a:r>
          </a:p>
          <a:p>
            <a:pPr marL="285750" indent="-285750">
              <a:buFont typeface="Arial" panose="020B0604020202020204" pitchFamily="34" charset="0"/>
              <a:buChar char="•"/>
            </a:pPr>
            <a:r>
              <a:rPr lang="en-CA" sz="2800" dirty="0"/>
              <a:t>Dolphin EasyReader supports CELA Direct to Player service &amp; automatic selection service</a:t>
            </a:r>
          </a:p>
          <a:p>
            <a:pPr marL="285750" indent="-285750">
              <a:buFont typeface="Arial" panose="020B0604020202020204" pitchFamily="34" charset="0"/>
              <a:buChar char="•"/>
            </a:pPr>
            <a:endParaRPr lang="en-CA" sz="2000" dirty="0"/>
          </a:p>
        </p:txBody>
      </p:sp>
    </p:spTree>
    <p:extLst>
      <p:ext uri="{BB962C8B-B14F-4D97-AF65-F5344CB8AC3E}">
        <p14:creationId xmlns:p14="http://schemas.microsoft.com/office/powerpoint/2010/main" val="3109932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1168</Words>
  <Application>Microsoft Office PowerPoint</Application>
  <PresentationFormat>Widescreen</PresentationFormat>
  <Paragraphs>112</Paragraphs>
  <Slides>20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 Accessible Library Service 101  and Early Literacy Strategies for Children with Print Disabilities </vt:lpstr>
      <vt:lpstr>Introductions and where are we coming from?</vt:lpstr>
      <vt:lpstr>What is a print disability?</vt:lpstr>
      <vt:lpstr>Print disabilities and access to reading</vt:lpstr>
      <vt:lpstr>What’s available to residents of Saskatchewan with print disabilities?</vt:lpstr>
      <vt:lpstr>SAFM Library Collection and Services</vt:lpstr>
      <vt:lpstr>CELA services offered through SK public libraries</vt:lpstr>
      <vt:lpstr>NNELS services offered through SK public libraries </vt:lpstr>
      <vt:lpstr>Tools and demos: Mobile devices and accessible reading apps</vt:lpstr>
      <vt:lpstr>VoiceDream Reader</vt:lpstr>
      <vt:lpstr>Dolphin EasyReader</vt:lpstr>
      <vt:lpstr>Tools and demos: DAISY players</vt:lpstr>
      <vt:lpstr>Tools and demos: Refreshable braille displays, notetakers, and NVDA</vt:lpstr>
      <vt:lpstr>Braille and braille literacy</vt:lpstr>
      <vt:lpstr>Audiobooks and role in literacy support</vt:lpstr>
      <vt:lpstr>Outreach: strategies for any library </vt:lpstr>
      <vt:lpstr>Accessible library programs: Welcoming braille readers </vt:lpstr>
      <vt:lpstr>More programming ideas</vt:lpstr>
      <vt:lpstr>Future: Accessible Publishing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Accessible Library Service 101  and Early Literacy Strategies for Children with Print Disabilities </dc:title>
  <dc:creator>Lapaire, Riane</dc:creator>
  <cp:lastModifiedBy>Riane LaPaire</cp:lastModifiedBy>
  <cp:revision>15</cp:revision>
  <dcterms:created xsi:type="dcterms:W3CDTF">2019-05-02T17:56:56Z</dcterms:created>
  <dcterms:modified xsi:type="dcterms:W3CDTF">2019-05-14T18:54:40Z</dcterms:modified>
</cp:coreProperties>
</file>