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35"/>
  </p:notesMasterIdLst>
  <p:sldIdLst>
    <p:sldId id="285" r:id="rId2"/>
    <p:sldId id="315" r:id="rId3"/>
    <p:sldId id="319" r:id="rId4"/>
    <p:sldId id="291" r:id="rId5"/>
    <p:sldId id="304" r:id="rId6"/>
    <p:sldId id="287" r:id="rId7"/>
    <p:sldId id="295" r:id="rId8"/>
    <p:sldId id="293" r:id="rId9"/>
    <p:sldId id="297" r:id="rId10"/>
    <p:sldId id="305" r:id="rId11"/>
    <p:sldId id="289" r:id="rId12"/>
    <p:sldId id="300" r:id="rId13"/>
    <p:sldId id="288" r:id="rId14"/>
    <p:sldId id="294" r:id="rId15"/>
    <p:sldId id="290" r:id="rId16"/>
    <p:sldId id="298" r:id="rId17"/>
    <p:sldId id="306" r:id="rId18"/>
    <p:sldId id="320" r:id="rId19"/>
    <p:sldId id="308" r:id="rId20"/>
    <p:sldId id="309" r:id="rId21"/>
    <p:sldId id="310" r:id="rId22"/>
    <p:sldId id="311" r:id="rId23"/>
    <p:sldId id="317" r:id="rId24"/>
    <p:sldId id="301" r:id="rId25"/>
    <p:sldId id="302" r:id="rId26"/>
    <p:sldId id="312" r:id="rId27"/>
    <p:sldId id="299" r:id="rId28"/>
    <p:sldId id="313" r:id="rId29"/>
    <p:sldId id="314" r:id="rId30"/>
    <p:sldId id="307" r:id="rId31"/>
    <p:sldId id="292" r:id="rId32"/>
    <p:sldId id="318" r:id="rId33"/>
    <p:sldId id="296" r:id="rId34"/>
  </p:sldIdLst>
  <p:sldSz cx="9144000" cy="6858000" type="screen4x3"/>
  <p:notesSz cx="6858000" cy="9144000"/>
  <p:embeddedFontLst>
    <p:embeddedFont>
      <p:font typeface="Montserrat" panose="020B0604020202020204" charset="0"/>
      <p:regular r:id="rId36"/>
      <p:bold r:id="rId37"/>
      <p:italic r:id="rId38"/>
      <p:boldItalic r:id="rId39"/>
    </p:embeddedFont>
    <p:embeddedFont>
      <p:font typeface="Muli" panose="020B0604020202020204" charset="0"/>
      <p:regular r:id="rId40"/>
      <p:bold r:id="rId41"/>
      <p:italic r:id="rId42"/>
      <p:boldItalic r:id="rId43"/>
    </p:embeddedFont>
    <p:embeddedFont>
      <p:font typeface="Muli Light" panose="020B060402020202020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4F5B"/>
    <a:srgbClr val="C7F464"/>
    <a:srgbClr val="4ECD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DB6AD461-0C53-413A-B8C3-AAA12E119B52}">
  <a:tblStyle styleId="{DB6AD461-0C53-413A-B8C3-AAA12E119B5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0" autoAdjust="0"/>
    <p:restoredTop sz="75469" autoAdjust="0"/>
  </p:normalViewPr>
  <p:slideViewPr>
    <p:cSldViewPr snapToGrid="0">
      <p:cViewPr varScale="1">
        <p:scale>
          <a:sx n="61" d="100"/>
          <a:sy n="61" d="100"/>
        </p:scale>
        <p:origin x="1843"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aclyn\Documents\Library%20&amp;%20Work\Research\2016-2019%20Practitioner-Journals%20Project%20Pilot\2016-09%20Ethics%20and%20Project%20Documents\Survey%20Results%20Analyzed_d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4ECDC4"/>
            </a:solidFill>
            <a:ln>
              <a:solidFill>
                <a:srgbClr val="4ECDC4"/>
              </a:solidFill>
            </a:ln>
            <a:effectLst/>
          </c:spPr>
          <c:invertIfNegative val="0"/>
          <c:cat>
            <c:strRef>
              <c:f>NVivo!$A$1:$A$4</c:f>
              <c:strCache>
                <c:ptCount val="4"/>
                <c:pt idx="0">
                  <c:v>Very negative</c:v>
                </c:pt>
                <c:pt idx="1">
                  <c:v>Moderately negative</c:v>
                </c:pt>
                <c:pt idx="2">
                  <c:v>Moderately positive</c:v>
                </c:pt>
                <c:pt idx="3">
                  <c:v>Very positive</c:v>
                </c:pt>
              </c:strCache>
            </c:strRef>
          </c:cat>
          <c:val>
            <c:numRef>
              <c:f>NVivo!$B$1:$B$4</c:f>
              <c:numCache>
                <c:formatCode>General</c:formatCode>
                <c:ptCount val="4"/>
                <c:pt idx="0">
                  <c:v>31</c:v>
                </c:pt>
                <c:pt idx="1">
                  <c:v>96</c:v>
                </c:pt>
                <c:pt idx="2">
                  <c:v>211</c:v>
                </c:pt>
                <c:pt idx="3">
                  <c:v>32</c:v>
                </c:pt>
              </c:numCache>
            </c:numRef>
          </c:val>
          <c:extLst>
            <c:ext xmlns:c16="http://schemas.microsoft.com/office/drawing/2014/chart" uri="{C3380CC4-5D6E-409C-BE32-E72D297353CC}">
              <c16:uniqueId val="{00000000-F006-4BD3-8901-B21EB7F7D370}"/>
            </c:ext>
          </c:extLst>
        </c:ser>
        <c:dLbls>
          <c:showLegendKey val="0"/>
          <c:showVal val="0"/>
          <c:showCatName val="0"/>
          <c:showSerName val="0"/>
          <c:showPercent val="0"/>
          <c:showBubbleSize val="0"/>
        </c:dLbls>
        <c:gapWidth val="219"/>
        <c:overlap val="-27"/>
        <c:axId val="236876256"/>
        <c:axId val="343675936"/>
      </c:barChart>
      <c:catAx>
        <c:axId val="236876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2">
                    <a:lumMod val="75000"/>
                  </a:schemeClr>
                </a:solidFill>
                <a:latin typeface="Muli Light" panose="020B0604020202020204" charset="0"/>
                <a:ea typeface="+mn-ea"/>
                <a:cs typeface="+mn-cs"/>
              </a:defRPr>
            </a:pPr>
            <a:endParaRPr lang="en-US"/>
          </a:p>
        </c:txPr>
        <c:crossAx val="343675936"/>
        <c:crosses val="autoZero"/>
        <c:auto val="1"/>
        <c:lblAlgn val="ctr"/>
        <c:lblOffset val="100"/>
        <c:noMultiLvlLbl val="0"/>
      </c:catAx>
      <c:valAx>
        <c:axId val="343675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2">
                    <a:lumMod val="75000"/>
                  </a:schemeClr>
                </a:solidFill>
                <a:latin typeface="Muli Light" panose="020B0604020202020204" charset="0"/>
                <a:ea typeface="+mn-ea"/>
                <a:cs typeface="+mn-cs"/>
              </a:defRPr>
            </a:pPr>
            <a:endParaRPr lang="en-US"/>
          </a:p>
        </c:txPr>
        <c:crossAx val="236876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5078BC-56BE-4405-9725-91123F59B2BA}" type="doc">
      <dgm:prSet loTypeId="urn:microsoft.com/office/officeart/2005/8/layout/lProcess3" loCatId="process" qsTypeId="urn:microsoft.com/office/officeart/2005/8/quickstyle/simple1" qsCatId="simple" csTypeId="urn:microsoft.com/office/officeart/2005/8/colors/accent3_1" csCatId="accent3" phldr="1"/>
      <dgm:spPr/>
      <dgm:t>
        <a:bodyPr/>
        <a:lstStyle/>
        <a:p>
          <a:endParaRPr lang="en-CA"/>
        </a:p>
      </dgm:t>
    </dgm:pt>
    <dgm:pt modelId="{084CEF22-3851-4D01-A66A-C1B2080FFC8E}">
      <dgm:prSet phldrT="[Text]" custT="1"/>
      <dgm:spPr>
        <a:solidFill>
          <a:srgbClr val="C7F464"/>
        </a:solidFill>
        <a:ln>
          <a:solidFill>
            <a:srgbClr val="C7F464"/>
          </a:solidFill>
        </a:ln>
      </dgm:spPr>
      <dgm:t>
        <a:bodyPr/>
        <a:lstStyle/>
        <a:p>
          <a:r>
            <a:rPr lang="en-CA" sz="3400" b="0" i="0" u="none" strike="noStrike" cap="none" dirty="0">
              <a:solidFill>
                <a:schemeClr val="bg2">
                  <a:lumMod val="75000"/>
                </a:schemeClr>
              </a:solidFill>
              <a:latin typeface="Muli Light"/>
              <a:ea typeface="Arial"/>
              <a:cs typeface="Arial"/>
              <a:sym typeface="Arial"/>
            </a:rPr>
            <a:t>idea</a:t>
          </a:r>
          <a:endParaRPr lang="en-CA" sz="3400" dirty="0">
            <a:solidFill>
              <a:schemeClr val="bg2">
                <a:lumMod val="75000"/>
              </a:schemeClr>
            </a:solidFill>
          </a:endParaRPr>
        </a:p>
      </dgm:t>
    </dgm:pt>
    <dgm:pt modelId="{60587C15-5747-4EDB-A65B-D8AAD91A027A}" type="parTrans" cxnId="{76539A28-B6F0-4876-B136-CD39889700CD}">
      <dgm:prSet/>
      <dgm:spPr/>
      <dgm:t>
        <a:bodyPr/>
        <a:lstStyle/>
        <a:p>
          <a:endParaRPr lang="en-CA"/>
        </a:p>
      </dgm:t>
    </dgm:pt>
    <dgm:pt modelId="{6D399F19-0604-4249-8C2A-10E52EFE1887}" type="sibTrans" cxnId="{76539A28-B6F0-4876-B136-CD39889700CD}">
      <dgm:prSet/>
      <dgm:spPr/>
      <dgm:t>
        <a:bodyPr/>
        <a:lstStyle/>
        <a:p>
          <a:endParaRPr lang="en-CA"/>
        </a:p>
      </dgm:t>
    </dgm:pt>
    <dgm:pt modelId="{A5FB0156-C349-44CC-8F8C-F3E81250DBB4}">
      <dgm:prSet phldrT="[Text]" custT="1"/>
      <dgm:spPr>
        <a:solidFill>
          <a:srgbClr val="FFFFFF">
            <a:alpha val="90000"/>
            <a:tint val="40000"/>
            <a:hueOff val="0"/>
            <a:satOff val="0"/>
            <a:lumOff val="0"/>
            <a:alphaOff val="0"/>
          </a:srgbClr>
        </a:solidFill>
        <a:ln w="25400" cap="flat" cmpd="sng" algn="ctr">
          <a:solidFill>
            <a:srgbClr val="C7F464">
              <a:alpha val="90000"/>
            </a:srgbClr>
          </a:solidFill>
          <a:prstDash val="solid"/>
        </a:ln>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sym typeface="Arial"/>
            </a:rPr>
            <a:t>apply for grant</a:t>
          </a:r>
        </a:p>
      </dgm:t>
    </dgm:pt>
    <dgm:pt modelId="{9D181B37-5298-4504-A009-3047DBAF6CED}" type="parTrans" cxnId="{86FCEF95-425D-4F25-93C2-17F952910C86}">
      <dgm:prSet/>
      <dgm:spPr/>
      <dgm:t>
        <a:bodyPr/>
        <a:lstStyle/>
        <a:p>
          <a:endParaRPr lang="en-CA"/>
        </a:p>
      </dgm:t>
    </dgm:pt>
    <dgm:pt modelId="{23E0CB07-8C8F-4A42-8A24-EAB6E027178A}" type="sibTrans" cxnId="{86FCEF95-425D-4F25-93C2-17F952910C86}">
      <dgm:prSet/>
      <dgm:spPr/>
      <dgm:t>
        <a:bodyPr/>
        <a:lstStyle/>
        <a:p>
          <a:endParaRPr lang="en-CA"/>
        </a:p>
      </dgm:t>
    </dgm:pt>
    <dgm:pt modelId="{F48D1EBE-D4EB-4E00-8FEF-A90C25344B14}">
      <dgm:prSet phldrT="[Text]" custT="1"/>
      <dgm:spPr>
        <a:solidFill>
          <a:srgbClr val="FFFFFF">
            <a:alpha val="90000"/>
            <a:tint val="40000"/>
            <a:hueOff val="0"/>
            <a:satOff val="0"/>
            <a:lumOff val="0"/>
            <a:alphaOff val="0"/>
          </a:srgbClr>
        </a:solidFill>
        <a:ln w="25400" cap="flat" cmpd="sng" algn="ctr">
          <a:solidFill>
            <a:srgbClr val="C7F464">
              <a:alpha val="90000"/>
            </a:srgbClr>
          </a:solidFill>
          <a:prstDash val="solid"/>
        </a:ln>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get grant</a:t>
          </a:r>
        </a:p>
      </dgm:t>
    </dgm:pt>
    <dgm:pt modelId="{0B80FD5A-27BD-4D1E-8C88-938EE078F4E4}" type="parTrans" cxnId="{3187B323-107E-4FF0-988E-C9FC4D2B9794}">
      <dgm:prSet/>
      <dgm:spPr/>
      <dgm:t>
        <a:bodyPr/>
        <a:lstStyle/>
        <a:p>
          <a:endParaRPr lang="en-CA"/>
        </a:p>
      </dgm:t>
    </dgm:pt>
    <dgm:pt modelId="{B7A8E83C-25DD-4E65-8876-18C2C11F00B3}" type="sibTrans" cxnId="{3187B323-107E-4FF0-988E-C9FC4D2B9794}">
      <dgm:prSet/>
      <dgm:spPr/>
      <dgm:t>
        <a:bodyPr/>
        <a:lstStyle/>
        <a:p>
          <a:endParaRPr lang="en-CA"/>
        </a:p>
      </dgm:t>
    </dgm:pt>
    <dgm:pt modelId="{AD8E0A86-885E-47CB-B318-E544656CFE23}">
      <dgm:prSet phldrT="[Text]" custT="1"/>
      <dgm:spPr>
        <a:solidFill>
          <a:srgbClr val="C7F464"/>
        </a:solidFill>
        <a:ln w="25400" cap="flat" cmpd="sng" algn="ctr">
          <a:solidFill>
            <a:srgbClr val="C7F464"/>
          </a:solidFill>
          <a:prstDash val="solid"/>
        </a:ln>
        <a:effectLst/>
      </dgm:spPr>
      <dgm:t>
        <a:bodyPr/>
        <a:lstStyle/>
        <a:p>
          <a:pPr marL="0" lvl="0" indent="0" algn="ctr" defTabSz="1644650">
            <a:lnSpc>
              <a:spcPct val="90000"/>
            </a:lnSpc>
            <a:spcBef>
              <a:spcPct val="0"/>
            </a:spcBef>
            <a:spcAft>
              <a:spcPct val="35000"/>
            </a:spcAft>
          </a:pPr>
          <a:r>
            <a:rPr lang="en-CA" sz="3400" b="0" i="0" u="none" strike="noStrike" kern="1200" cap="none" dirty="0">
              <a:solidFill>
                <a:schemeClr val="bg2">
                  <a:lumMod val="75000"/>
                </a:schemeClr>
              </a:solidFill>
              <a:latin typeface="Muli Light"/>
              <a:ea typeface="Arial"/>
              <a:cs typeface="Arial"/>
              <a:sym typeface="Arial"/>
            </a:rPr>
            <a:t>analyse</a:t>
          </a:r>
          <a:endParaRPr lang="en-CA" sz="3400" kern="1200" dirty="0">
            <a:solidFill>
              <a:schemeClr val="bg2">
                <a:lumMod val="75000"/>
              </a:schemeClr>
            </a:solidFill>
            <a:latin typeface="Arial"/>
            <a:ea typeface="+mn-ea"/>
            <a:cs typeface="+mn-cs"/>
          </a:endParaRPr>
        </a:p>
      </dgm:t>
    </dgm:pt>
    <dgm:pt modelId="{122DAE77-BBEB-48D2-927C-B319F0EBED40}" type="parTrans" cxnId="{976BF460-4F41-469D-B831-08A5CF485AB7}">
      <dgm:prSet/>
      <dgm:spPr/>
      <dgm:t>
        <a:bodyPr/>
        <a:lstStyle/>
        <a:p>
          <a:endParaRPr lang="en-CA"/>
        </a:p>
      </dgm:t>
    </dgm:pt>
    <dgm:pt modelId="{F2952EBA-888D-4FD7-905A-08199449CCA5}" type="sibTrans" cxnId="{976BF460-4F41-469D-B831-08A5CF485AB7}">
      <dgm:prSet/>
      <dgm:spPr/>
      <dgm:t>
        <a:bodyPr/>
        <a:lstStyle/>
        <a:p>
          <a:endParaRPr lang="en-CA"/>
        </a:p>
      </dgm:t>
    </dgm:pt>
    <dgm:pt modelId="{BBF1A02A-5567-4D3F-AE3A-4C9BE41BF532}">
      <dgm:prSet custT="1"/>
      <dgm:spPr>
        <a:solidFill>
          <a:srgbClr val="FFFFFF">
            <a:alpha val="90000"/>
            <a:tint val="40000"/>
            <a:hueOff val="0"/>
            <a:satOff val="0"/>
            <a:lumOff val="0"/>
            <a:alphaOff val="0"/>
          </a:srgbClr>
        </a:solidFill>
        <a:ln w="25400" cap="flat" cmpd="sng" algn="ctr">
          <a:solidFill>
            <a:srgbClr val="C7F464">
              <a:alpha val="90000"/>
            </a:srgbClr>
          </a:solidFill>
          <a:prstDash val="solid"/>
        </a:ln>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survey</a:t>
          </a:r>
        </a:p>
      </dgm:t>
    </dgm:pt>
    <dgm:pt modelId="{7D33863D-4D71-4BB5-8D93-A71F583E2144}" type="parTrans" cxnId="{F335A8AF-C7DE-49E5-9D11-683268AD0BE3}">
      <dgm:prSet/>
      <dgm:spPr/>
      <dgm:t>
        <a:bodyPr/>
        <a:lstStyle/>
        <a:p>
          <a:endParaRPr lang="en-CA"/>
        </a:p>
      </dgm:t>
    </dgm:pt>
    <dgm:pt modelId="{DCA4976C-9622-4FED-BCD4-A8D59AE9516C}" type="sibTrans" cxnId="{F335A8AF-C7DE-49E5-9D11-683268AD0BE3}">
      <dgm:prSet/>
      <dgm:spPr/>
      <dgm:t>
        <a:bodyPr/>
        <a:lstStyle/>
        <a:p>
          <a:endParaRPr lang="en-CA"/>
        </a:p>
      </dgm:t>
    </dgm:pt>
    <dgm:pt modelId="{0D33EF16-F350-4887-9387-3114848C0671}" type="pres">
      <dgm:prSet presAssocID="{8D5078BC-56BE-4405-9725-91123F59B2BA}" presName="Name0" presStyleCnt="0">
        <dgm:presLayoutVars>
          <dgm:chPref val="3"/>
          <dgm:dir/>
          <dgm:animLvl val="lvl"/>
          <dgm:resizeHandles/>
        </dgm:presLayoutVars>
      </dgm:prSet>
      <dgm:spPr/>
    </dgm:pt>
    <dgm:pt modelId="{97D7D7B1-E496-459C-BDED-7B0F6A6CB123}" type="pres">
      <dgm:prSet presAssocID="{084CEF22-3851-4D01-A66A-C1B2080FFC8E}" presName="horFlow" presStyleCnt="0"/>
      <dgm:spPr/>
    </dgm:pt>
    <dgm:pt modelId="{7FAE9036-2E89-4A10-A31B-CC9970D6650F}" type="pres">
      <dgm:prSet presAssocID="{084CEF22-3851-4D01-A66A-C1B2080FFC8E}" presName="bigChev" presStyleLbl="node1" presStyleIdx="0" presStyleCnt="2"/>
      <dgm:spPr/>
    </dgm:pt>
    <dgm:pt modelId="{33C44972-48D2-4FB4-A907-E99C22A28766}" type="pres">
      <dgm:prSet presAssocID="{9D181B37-5298-4504-A009-3047DBAF6CED}" presName="parTrans" presStyleCnt="0"/>
      <dgm:spPr/>
    </dgm:pt>
    <dgm:pt modelId="{18BF00CB-87D5-4F57-9D69-EFF2EC51BFC0}" type="pres">
      <dgm:prSet presAssocID="{A5FB0156-C349-44CC-8F8C-F3E81250DBB4}" presName="node" presStyleLbl="alignAccFollowNode1" presStyleIdx="0" presStyleCnt="3" custScaleX="140118">
        <dgm:presLayoutVars>
          <dgm:bulletEnabled val="1"/>
        </dgm:presLayoutVars>
      </dgm:prSet>
      <dgm:spPr>
        <a:xfrm>
          <a:off x="1431707" y="102739"/>
          <a:ext cx="1911253" cy="545612"/>
        </a:xfrm>
        <a:prstGeom prst="chevron">
          <a:avLst/>
        </a:prstGeom>
      </dgm:spPr>
    </dgm:pt>
    <dgm:pt modelId="{2B5CA1A3-7B6B-4548-AE2D-D97AC4273816}" type="pres">
      <dgm:prSet presAssocID="{23E0CB07-8C8F-4A42-8A24-EAB6E027178A}" presName="sibTrans" presStyleCnt="0"/>
      <dgm:spPr/>
    </dgm:pt>
    <dgm:pt modelId="{50A6DB91-8FC5-46D6-BD13-7B17322ABBEE}" type="pres">
      <dgm:prSet presAssocID="{F48D1EBE-D4EB-4E00-8FEF-A90C25344B14}" presName="node" presStyleLbl="alignAccFollowNode1" presStyleIdx="1" presStyleCnt="3" custScaleX="120273">
        <dgm:presLayoutVars>
          <dgm:bulletEnabled val="1"/>
        </dgm:presLayoutVars>
      </dgm:prSet>
      <dgm:spPr>
        <a:xfrm>
          <a:off x="3151997" y="102739"/>
          <a:ext cx="1640561" cy="545612"/>
        </a:xfrm>
        <a:prstGeom prst="chevron">
          <a:avLst/>
        </a:prstGeom>
      </dgm:spPr>
    </dgm:pt>
    <dgm:pt modelId="{7D7F66B9-2736-44CC-8FB3-06F1A52E42F7}" type="pres">
      <dgm:prSet presAssocID="{B7A8E83C-25DD-4E65-8876-18C2C11F00B3}" presName="sibTrans" presStyleCnt="0"/>
      <dgm:spPr/>
    </dgm:pt>
    <dgm:pt modelId="{9720C97A-FFA0-4ABA-AFF2-0386E938B571}" type="pres">
      <dgm:prSet presAssocID="{BBF1A02A-5567-4D3F-AE3A-4C9BE41BF532}" presName="node" presStyleLbl="alignAccFollowNode1" presStyleIdx="2" presStyleCnt="3">
        <dgm:presLayoutVars>
          <dgm:bulletEnabled val="1"/>
        </dgm:presLayoutVars>
      </dgm:prSet>
      <dgm:spPr>
        <a:xfrm>
          <a:off x="6351881" y="95038"/>
          <a:ext cx="1602656" cy="641062"/>
        </a:xfrm>
        <a:prstGeom prst="chevron">
          <a:avLst/>
        </a:prstGeom>
      </dgm:spPr>
    </dgm:pt>
    <dgm:pt modelId="{68548BCF-88F2-488E-86BC-E53EB9A6513A}" type="pres">
      <dgm:prSet presAssocID="{084CEF22-3851-4D01-A66A-C1B2080FFC8E}" presName="vSp" presStyleCnt="0"/>
      <dgm:spPr/>
    </dgm:pt>
    <dgm:pt modelId="{7D03C0F2-AC68-483C-B253-44BEE579B76F}" type="pres">
      <dgm:prSet presAssocID="{AD8E0A86-885E-47CB-B318-E544656CFE23}" presName="horFlow" presStyleCnt="0"/>
      <dgm:spPr/>
    </dgm:pt>
    <dgm:pt modelId="{DF459F34-E01F-47CA-833C-07323D79B74C}" type="pres">
      <dgm:prSet presAssocID="{AD8E0A86-885E-47CB-B318-E544656CFE23}" presName="bigChev" presStyleLbl="node1" presStyleIdx="1" presStyleCnt="2" custScaleX="136663"/>
      <dgm:spPr>
        <a:xfrm>
          <a:off x="1594036" y="900947"/>
          <a:ext cx="1975590" cy="790236"/>
        </a:xfrm>
        <a:prstGeom prst="chevron">
          <a:avLst/>
        </a:prstGeom>
      </dgm:spPr>
    </dgm:pt>
  </dgm:ptLst>
  <dgm:cxnLst>
    <dgm:cxn modelId="{3187B323-107E-4FF0-988E-C9FC4D2B9794}" srcId="{084CEF22-3851-4D01-A66A-C1B2080FFC8E}" destId="{F48D1EBE-D4EB-4E00-8FEF-A90C25344B14}" srcOrd="1" destOrd="0" parTransId="{0B80FD5A-27BD-4D1E-8C88-938EE078F4E4}" sibTransId="{B7A8E83C-25DD-4E65-8876-18C2C11F00B3}"/>
    <dgm:cxn modelId="{76539A28-B6F0-4876-B136-CD39889700CD}" srcId="{8D5078BC-56BE-4405-9725-91123F59B2BA}" destId="{084CEF22-3851-4D01-A66A-C1B2080FFC8E}" srcOrd="0" destOrd="0" parTransId="{60587C15-5747-4EDB-A65B-D8AAD91A027A}" sibTransId="{6D399F19-0604-4249-8C2A-10E52EFE1887}"/>
    <dgm:cxn modelId="{DE8D643F-708A-4BDB-915C-174BBDA95D9B}" type="presOf" srcId="{8D5078BC-56BE-4405-9725-91123F59B2BA}" destId="{0D33EF16-F350-4887-9387-3114848C0671}" srcOrd="0" destOrd="0" presId="urn:microsoft.com/office/officeart/2005/8/layout/lProcess3"/>
    <dgm:cxn modelId="{976BF460-4F41-469D-B831-08A5CF485AB7}" srcId="{8D5078BC-56BE-4405-9725-91123F59B2BA}" destId="{AD8E0A86-885E-47CB-B318-E544656CFE23}" srcOrd="1" destOrd="0" parTransId="{122DAE77-BBEB-48D2-927C-B319F0EBED40}" sibTransId="{F2952EBA-888D-4FD7-905A-08199449CCA5}"/>
    <dgm:cxn modelId="{BF62E64E-CAA8-4EE5-85B4-1F2120BDF547}" type="presOf" srcId="{A5FB0156-C349-44CC-8F8C-F3E81250DBB4}" destId="{18BF00CB-87D5-4F57-9D69-EFF2EC51BFC0}" srcOrd="0" destOrd="0" presId="urn:microsoft.com/office/officeart/2005/8/layout/lProcess3"/>
    <dgm:cxn modelId="{382DE26F-2FC1-4762-A785-1372D0130818}" type="presOf" srcId="{084CEF22-3851-4D01-A66A-C1B2080FFC8E}" destId="{7FAE9036-2E89-4A10-A31B-CC9970D6650F}" srcOrd="0" destOrd="0" presId="urn:microsoft.com/office/officeart/2005/8/layout/lProcess3"/>
    <dgm:cxn modelId="{8190D187-5CA5-4292-9AE6-F5D893E2FF03}" type="presOf" srcId="{AD8E0A86-885E-47CB-B318-E544656CFE23}" destId="{DF459F34-E01F-47CA-833C-07323D79B74C}" srcOrd="0" destOrd="0" presId="urn:microsoft.com/office/officeart/2005/8/layout/lProcess3"/>
    <dgm:cxn modelId="{86FCEF95-425D-4F25-93C2-17F952910C86}" srcId="{084CEF22-3851-4D01-A66A-C1B2080FFC8E}" destId="{A5FB0156-C349-44CC-8F8C-F3E81250DBB4}" srcOrd="0" destOrd="0" parTransId="{9D181B37-5298-4504-A009-3047DBAF6CED}" sibTransId="{23E0CB07-8C8F-4A42-8A24-EAB6E027178A}"/>
    <dgm:cxn modelId="{F335A8AF-C7DE-49E5-9D11-683268AD0BE3}" srcId="{084CEF22-3851-4D01-A66A-C1B2080FFC8E}" destId="{BBF1A02A-5567-4D3F-AE3A-4C9BE41BF532}" srcOrd="2" destOrd="0" parTransId="{7D33863D-4D71-4BB5-8D93-A71F583E2144}" sibTransId="{DCA4976C-9622-4FED-BCD4-A8D59AE9516C}"/>
    <dgm:cxn modelId="{9A287EB9-60DA-4368-B8AE-6FB2DEDEB8A0}" type="presOf" srcId="{F48D1EBE-D4EB-4E00-8FEF-A90C25344B14}" destId="{50A6DB91-8FC5-46D6-BD13-7B17322ABBEE}" srcOrd="0" destOrd="0" presId="urn:microsoft.com/office/officeart/2005/8/layout/lProcess3"/>
    <dgm:cxn modelId="{5C4AE3D2-DD72-438A-B3F0-E75AA4A8B140}" type="presOf" srcId="{BBF1A02A-5567-4D3F-AE3A-4C9BE41BF532}" destId="{9720C97A-FFA0-4ABA-AFF2-0386E938B571}" srcOrd="0" destOrd="0" presId="urn:microsoft.com/office/officeart/2005/8/layout/lProcess3"/>
    <dgm:cxn modelId="{B2D28BB7-C79D-49FF-A497-E2C75EADD163}" type="presParOf" srcId="{0D33EF16-F350-4887-9387-3114848C0671}" destId="{97D7D7B1-E496-459C-BDED-7B0F6A6CB123}" srcOrd="0" destOrd="0" presId="urn:microsoft.com/office/officeart/2005/8/layout/lProcess3"/>
    <dgm:cxn modelId="{A3D3CF5D-65BF-462F-B12F-6BFF58EFB58F}" type="presParOf" srcId="{97D7D7B1-E496-459C-BDED-7B0F6A6CB123}" destId="{7FAE9036-2E89-4A10-A31B-CC9970D6650F}" srcOrd="0" destOrd="0" presId="urn:microsoft.com/office/officeart/2005/8/layout/lProcess3"/>
    <dgm:cxn modelId="{E2F3E6D2-92EC-41D3-B675-8C1DAA6B1EDC}" type="presParOf" srcId="{97D7D7B1-E496-459C-BDED-7B0F6A6CB123}" destId="{33C44972-48D2-4FB4-A907-E99C22A28766}" srcOrd="1" destOrd="0" presId="urn:microsoft.com/office/officeart/2005/8/layout/lProcess3"/>
    <dgm:cxn modelId="{D4201146-FFA3-4B32-838E-AF4B0F283FFE}" type="presParOf" srcId="{97D7D7B1-E496-459C-BDED-7B0F6A6CB123}" destId="{18BF00CB-87D5-4F57-9D69-EFF2EC51BFC0}" srcOrd="2" destOrd="0" presId="urn:microsoft.com/office/officeart/2005/8/layout/lProcess3"/>
    <dgm:cxn modelId="{D8F41CBE-F545-41DB-82A9-57B5CBA5247D}" type="presParOf" srcId="{97D7D7B1-E496-459C-BDED-7B0F6A6CB123}" destId="{2B5CA1A3-7B6B-4548-AE2D-D97AC4273816}" srcOrd="3" destOrd="0" presId="urn:microsoft.com/office/officeart/2005/8/layout/lProcess3"/>
    <dgm:cxn modelId="{D425F934-C93D-4074-A33A-7A04176A207E}" type="presParOf" srcId="{97D7D7B1-E496-459C-BDED-7B0F6A6CB123}" destId="{50A6DB91-8FC5-46D6-BD13-7B17322ABBEE}" srcOrd="4" destOrd="0" presId="urn:microsoft.com/office/officeart/2005/8/layout/lProcess3"/>
    <dgm:cxn modelId="{B94D83CD-3584-4102-96D6-6C808305B1E8}" type="presParOf" srcId="{97D7D7B1-E496-459C-BDED-7B0F6A6CB123}" destId="{7D7F66B9-2736-44CC-8FB3-06F1A52E42F7}" srcOrd="5" destOrd="0" presId="urn:microsoft.com/office/officeart/2005/8/layout/lProcess3"/>
    <dgm:cxn modelId="{AF318EA8-C3B5-4238-BF8B-29AF0773EEBE}" type="presParOf" srcId="{97D7D7B1-E496-459C-BDED-7B0F6A6CB123}" destId="{9720C97A-FFA0-4ABA-AFF2-0386E938B571}" srcOrd="6" destOrd="0" presId="urn:microsoft.com/office/officeart/2005/8/layout/lProcess3"/>
    <dgm:cxn modelId="{0837A0AA-7CC9-4460-B4CC-F9D3D471E8E0}" type="presParOf" srcId="{0D33EF16-F350-4887-9387-3114848C0671}" destId="{68548BCF-88F2-488E-86BC-E53EB9A6513A}" srcOrd="1" destOrd="0" presId="urn:microsoft.com/office/officeart/2005/8/layout/lProcess3"/>
    <dgm:cxn modelId="{6E2573E8-65D2-43C2-AF05-F4CEA67EDD66}" type="presParOf" srcId="{0D33EF16-F350-4887-9387-3114848C0671}" destId="{7D03C0F2-AC68-483C-B253-44BEE579B76F}" srcOrd="2" destOrd="0" presId="urn:microsoft.com/office/officeart/2005/8/layout/lProcess3"/>
    <dgm:cxn modelId="{C9675FAC-CDB2-4C3F-A402-95F901382C9D}" type="presParOf" srcId="{7D03C0F2-AC68-483C-B253-44BEE579B76F}" destId="{DF459F34-E01F-47CA-833C-07323D79B74C}"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D5078BC-56BE-4405-9725-91123F59B2BA}" type="doc">
      <dgm:prSet loTypeId="urn:microsoft.com/office/officeart/2005/8/layout/lProcess3" loCatId="process" qsTypeId="urn:microsoft.com/office/officeart/2005/8/quickstyle/simple1" qsCatId="simple" csTypeId="urn:microsoft.com/office/officeart/2005/8/colors/accent3_1" csCatId="accent3" phldr="1"/>
      <dgm:spPr/>
      <dgm:t>
        <a:bodyPr/>
        <a:lstStyle/>
        <a:p>
          <a:endParaRPr lang="en-CA"/>
        </a:p>
      </dgm:t>
    </dgm:pt>
    <dgm:pt modelId="{084CEF22-3851-4D01-A66A-C1B2080FFC8E}">
      <dgm:prSet phldrT="[Text]" custT="1"/>
      <dgm:spPr>
        <a:solidFill>
          <a:srgbClr val="C7F464"/>
        </a:solidFill>
        <a:ln>
          <a:solidFill>
            <a:srgbClr val="C7F464"/>
          </a:solidFill>
        </a:ln>
      </dgm:spPr>
      <dgm:t>
        <a:bodyPr/>
        <a:lstStyle/>
        <a:p>
          <a:r>
            <a:rPr lang="en-CA" sz="3400" b="0" i="0" u="none" strike="noStrike" cap="none" dirty="0">
              <a:solidFill>
                <a:schemeClr val="bg2">
                  <a:lumMod val="75000"/>
                </a:schemeClr>
              </a:solidFill>
              <a:latin typeface="Muli Light"/>
              <a:ea typeface="Arial"/>
              <a:cs typeface="Arial"/>
              <a:sym typeface="Arial"/>
            </a:rPr>
            <a:t>idea</a:t>
          </a:r>
          <a:endParaRPr lang="en-CA" sz="3400" dirty="0">
            <a:solidFill>
              <a:schemeClr val="bg2">
                <a:lumMod val="75000"/>
              </a:schemeClr>
            </a:solidFill>
          </a:endParaRPr>
        </a:p>
      </dgm:t>
    </dgm:pt>
    <dgm:pt modelId="{60587C15-5747-4EDB-A65B-D8AAD91A027A}" type="parTrans" cxnId="{76539A28-B6F0-4876-B136-CD39889700CD}">
      <dgm:prSet/>
      <dgm:spPr/>
      <dgm:t>
        <a:bodyPr/>
        <a:lstStyle/>
        <a:p>
          <a:endParaRPr lang="en-CA"/>
        </a:p>
      </dgm:t>
    </dgm:pt>
    <dgm:pt modelId="{6D399F19-0604-4249-8C2A-10E52EFE1887}" type="sibTrans" cxnId="{76539A28-B6F0-4876-B136-CD39889700CD}">
      <dgm:prSet/>
      <dgm:spPr/>
      <dgm:t>
        <a:bodyPr/>
        <a:lstStyle/>
        <a:p>
          <a:endParaRPr lang="en-CA"/>
        </a:p>
      </dgm:t>
    </dgm:pt>
    <dgm:pt modelId="{A5FB0156-C349-44CC-8F8C-F3E81250DBB4}">
      <dgm:prSet phldrT="[Text]" custT="1"/>
      <dgm:spPr>
        <a:solidFill>
          <a:srgbClr val="FFFFFF">
            <a:alpha val="90000"/>
            <a:tint val="40000"/>
            <a:hueOff val="0"/>
            <a:satOff val="0"/>
            <a:lumOff val="0"/>
            <a:alphaOff val="0"/>
          </a:srgbClr>
        </a:solidFill>
        <a:ln w="25400" cap="flat" cmpd="sng" algn="ctr">
          <a:solidFill>
            <a:srgbClr val="C7F464">
              <a:alpha val="90000"/>
            </a:srgbClr>
          </a:solidFill>
          <a:prstDash val="solid"/>
        </a:ln>
        <a:effectLst/>
      </dgm:spPr>
      <dgm:t>
        <a:bodyPr spcFirstLastPara="0" vert="horz" wrap="square" lIns="25400" tIns="12700" rIns="0" bIns="12700" numCol="1" spcCol="1270" anchor="ctr" anchorCtr="0"/>
        <a:lstStyle/>
        <a:p>
          <a:r>
            <a:rPr lang="en-CA" sz="2400" b="0" i="0" u="none" strike="noStrike" kern="1200" cap="none" dirty="0">
              <a:solidFill>
                <a:schemeClr val="bg2">
                  <a:lumMod val="75000"/>
                </a:schemeClr>
              </a:solidFill>
              <a:latin typeface="Muli Light"/>
              <a:ea typeface="Arial"/>
              <a:cs typeface="Arial"/>
              <a:sym typeface="Arial"/>
            </a:rPr>
            <a:t>apply for grant</a:t>
          </a:r>
        </a:p>
      </dgm:t>
    </dgm:pt>
    <dgm:pt modelId="{9D181B37-5298-4504-A009-3047DBAF6CED}" type="parTrans" cxnId="{86FCEF95-425D-4F25-93C2-17F952910C86}">
      <dgm:prSet/>
      <dgm:spPr/>
      <dgm:t>
        <a:bodyPr/>
        <a:lstStyle/>
        <a:p>
          <a:endParaRPr lang="en-CA"/>
        </a:p>
      </dgm:t>
    </dgm:pt>
    <dgm:pt modelId="{23E0CB07-8C8F-4A42-8A24-EAB6E027178A}" type="sibTrans" cxnId="{86FCEF95-425D-4F25-93C2-17F952910C86}">
      <dgm:prSet/>
      <dgm:spPr/>
      <dgm:t>
        <a:bodyPr/>
        <a:lstStyle/>
        <a:p>
          <a:endParaRPr lang="en-CA"/>
        </a:p>
      </dgm:t>
    </dgm:pt>
    <dgm:pt modelId="{F48D1EBE-D4EB-4E00-8FEF-A90C25344B14}">
      <dgm:prSet phldrT="[Text]" custT="1"/>
      <dgm:spPr>
        <a:solidFill>
          <a:srgbClr val="FFFFFF">
            <a:alpha val="90000"/>
            <a:tint val="40000"/>
            <a:hueOff val="0"/>
            <a:satOff val="0"/>
            <a:lumOff val="0"/>
            <a:alphaOff val="0"/>
          </a:srgbClr>
        </a:solidFill>
        <a:ln w="25400" cap="flat" cmpd="sng" algn="ctr">
          <a:solidFill>
            <a:srgbClr val="C7F464">
              <a:alpha val="90000"/>
            </a:srgbClr>
          </a:solidFill>
          <a:prstDash val="solid"/>
        </a:ln>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get grant</a:t>
          </a:r>
        </a:p>
      </dgm:t>
    </dgm:pt>
    <dgm:pt modelId="{0B80FD5A-27BD-4D1E-8C88-938EE078F4E4}" type="parTrans" cxnId="{3187B323-107E-4FF0-988E-C9FC4D2B9794}">
      <dgm:prSet/>
      <dgm:spPr/>
      <dgm:t>
        <a:bodyPr/>
        <a:lstStyle/>
        <a:p>
          <a:endParaRPr lang="en-CA"/>
        </a:p>
      </dgm:t>
    </dgm:pt>
    <dgm:pt modelId="{B7A8E83C-25DD-4E65-8876-18C2C11F00B3}" type="sibTrans" cxnId="{3187B323-107E-4FF0-988E-C9FC4D2B9794}">
      <dgm:prSet/>
      <dgm:spPr/>
      <dgm:t>
        <a:bodyPr/>
        <a:lstStyle/>
        <a:p>
          <a:endParaRPr lang="en-CA"/>
        </a:p>
      </dgm:t>
    </dgm:pt>
    <dgm:pt modelId="{AD8E0A86-885E-47CB-B318-E544656CFE23}">
      <dgm:prSet phldrT="[Text]" custT="1"/>
      <dgm:spPr>
        <a:solidFill>
          <a:srgbClr val="C7F464"/>
        </a:solidFill>
        <a:ln w="25400" cap="flat" cmpd="sng" algn="ctr">
          <a:solidFill>
            <a:srgbClr val="C7F464"/>
          </a:solidFill>
          <a:prstDash val="solid"/>
        </a:ln>
        <a:effectLst/>
      </dgm:spPr>
      <dgm:t>
        <a:bodyPr/>
        <a:lstStyle/>
        <a:p>
          <a:pPr marL="0" lvl="0" indent="0" algn="ctr" defTabSz="1644650">
            <a:lnSpc>
              <a:spcPct val="90000"/>
            </a:lnSpc>
            <a:spcBef>
              <a:spcPct val="0"/>
            </a:spcBef>
            <a:spcAft>
              <a:spcPct val="35000"/>
            </a:spcAft>
          </a:pPr>
          <a:r>
            <a:rPr lang="en-CA" sz="3400" b="0" i="0" u="none" strike="noStrike" kern="1200" cap="none" dirty="0">
              <a:solidFill>
                <a:schemeClr val="bg2">
                  <a:lumMod val="75000"/>
                </a:schemeClr>
              </a:solidFill>
              <a:latin typeface="Muli Light"/>
              <a:ea typeface="Arial"/>
              <a:cs typeface="Arial"/>
              <a:sym typeface="Arial"/>
            </a:rPr>
            <a:t>analyse</a:t>
          </a:r>
          <a:endParaRPr lang="en-CA" sz="3400" kern="1200" dirty="0">
            <a:solidFill>
              <a:schemeClr val="bg2">
                <a:lumMod val="75000"/>
              </a:schemeClr>
            </a:solidFill>
            <a:latin typeface="Arial"/>
            <a:ea typeface="+mn-ea"/>
            <a:cs typeface="+mn-cs"/>
          </a:endParaRPr>
        </a:p>
      </dgm:t>
    </dgm:pt>
    <dgm:pt modelId="{122DAE77-BBEB-48D2-927C-B319F0EBED40}" type="parTrans" cxnId="{976BF460-4F41-469D-B831-08A5CF485AB7}">
      <dgm:prSet/>
      <dgm:spPr/>
      <dgm:t>
        <a:bodyPr/>
        <a:lstStyle/>
        <a:p>
          <a:endParaRPr lang="en-CA"/>
        </a:p>
      </dgm:t>
    </dgm:pt>
    <dgm:pt modelId="{F2952EBA-888D-4FD7-905A-08199449CCA5}" type="sibTrans" cxnId="{976BF460-4F41-469D-B831-08A5CF485AB7}">
      <dgm:prSet/>
      <dgm:spPr/>
      <dgm:t>
        <a:bodyPr/>
        <a:lstStyle/>
        <a:p>
          <a:endParaRPr lang="en-CA"/>
        </a:p>
      </dgm:t>
    </dgm:pt>
    <dgm:pt modelId="{7A8E5F28-91C9-490E-A4DA-1E421B0462BE}">
      <dgm:prSet phldrT="[Text]" custT="1"/>
      <dgm:spPr>
        <a:solidFill>
          <a:srgbClr val="FFFFFF">
            <a:alpha val="90000"/>
            <a:tint val="40000"/>
            <a:hueOff val="0"/>
            <a:satOff val="0"/>
            <a:lumOff val="0"/>
            <a:alphaOff val="0"/>
          </a:srgbClr>
        </a:solidFill>
        <a:ln w="25400" cap="flat" cmpd="sng" algn="ctr">
          <a:solidFill>
            <a:srgbClr val="C7F464">
              <a:alpha val="90000"/>
            </a:srgbClr>
          </a:solidFill>
          <a:prstDash val="solid"/>
        </a:ln>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more grant $</a:t>
          </a:r>
        </a:p>
      </dgm:t>
    </dgm:pt>
    <dgm:pt modelId="{189B1864-7475-4F02-AE85-494F27154107}" type="parTrans" cxnId="{FC3F3C41-B7CF-4C9B-9830-FAD4E3853C04}">
      <dgm:prSet/>
      <dgm:spPr/>
      <dgm:t>
        <a:bodyPr/>
        <a:lstStyle/>
        <a:p>
          <a:endParaRPr lang="en-CA"/>
        </a:p>
      </dgm:t>
    </dgm:pt>
    <dgm:pt modelId="{F0B59D79-6D6A-44D4-86F7-8D6ED8B5AF5E}" type="sibTrans" cxnId="{FC3F3C41-B7CF-4C9B-9830-FAD4E3853C04}">
      <dgm:prSet/>
      <dgm:spPr/>
      <dgm:t>
        <a:bodyPr/>
        <a:lstStyle/>
        <a:p>
          <a:endParaRPr lang="en-CA"/>
        </a:p>
      </dgm:t>
    </dgm:pt>
    <dgm:pt modelId="{C0B2C054-C71C-4049-BDDF-3932741BB458}">
      <dgm:prSet phldrT="[Text]" custT="1"/>
      <dgm:spPr>
        <a:solidFill>
          <a:srgbClr val="FFFFFF">
            <a:alpha val="90000"/>
            <a:tint val="40000"/>
            <a:hueOff val="0"/>
            <a:satOff val="0"/>
            <a:lumOff val="0"/>
            <a:alphaOff val="0"/>
          </a:srgbClr>
        </a:solidFill>
        <a:ln w="25400" cap="flat" cmpd="sng" algn="ctr">
          <a:solidFill>
            <a:srgbClr val="C7F464">
              <a:alpha val="90000"/>
            </a:srgbClr>
          </a:solidFill>
          <a:prstDash val="solid"/>
        </a:ln>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student research assistants</a:t>
          </a:r>
        </a:p>
      </dgm:t>
    </dgm:pt>
    <dgm:pt modelId="{EEB0CCA2-CB4F-4FF6-9E2C-2FD9FE2A9436}" type="parTrans" cxnId="{10DA4532-81BB-4DD0-9B14-A3A0EAC99B95}">
      <dgm:prSet/>
      <dgm:spPr/>
      <dgm:t>
        <a:bodyPr/>
        <a:lstStyle/>
        <a:p>
          <a:endParaRPr lang="en-CA"/>
        </a:p>
      </dgm:t>
    </dgm:pt>
    <dgm:pt modelId="{115C783C-6302-440B-BFEB-8D4C69D1BBFD}" type="sibTrans" cxnId="{10DA4532-81BB-4DD0-9B14-A3A0EAC99B95}">
      <dgm:prSet/>
      <dgm:spPr/>
      <dgm:t>
        <a:bodyPr/>
        <a:lstStyle/>
        <a:p>
          <a:endParaRPr lang="en-CA"/>
        </a:p>
      </dgm:t>
    </dgm:pt>
    <dgm:pt modelId="{0BC8638D-676A-4929-8917-8DEE286ABAC6}">
      <dgm:prSet phldrT="[Text]" custT="1"/>
      <dgm:spPr>
        <a:solidFill>
          <a:srgbClr val="C7F464"/>
        </a:solidFill>
        <a:ln w="25400" cap="flat" cmpd="sng" algn="ctr">
          <a:solidFill>
            <a:srgbClr val="C7F464"/>
          </a:solidFill>
          <a:prstDash val="solid"/>
        </a:ln>
        <a:effectLst/>
      </dgm:spPr>
      <dgm:t>
        <a:bodyPr/>
        <a:lstStyle/>
        <a:p>
          <a:pPr marL="0" lvl="0" indent="0" algn="ctr" defTabSz="1644650">
            <a:lnSpc>
              <a:spcPct val="90000"/>
            </a:lnSpc>
            <a:spcBef>
              <a:spcPct val="0"/>
            </a:spcBef>
            <a:spcAft>
              <a:spcPct val="35000"/>
            </a:spcAft>
          </a:pPr>
          <a:r>
            <a:rPr lang="en-CA" sz="3400" b="0" i="0" u="none" strike="noStrike" kern="1200" cap="none" dirty="0">
              <a:solidFill>
                <a:schemeClr val="bg2">
                  <a:lumMod val="75000"/>
                </a:schemeClr>
              </a:solidFill>
              <a:latin typeface="Muli Light"/>
              <a:ea typeface="Arial"/>
              <a:cs typeface="Arial"/>
              <a:sym typeface="Arial"/>
            </a:rPr>
            <a:t>re-scope</a:t>
          </a:r>
          <a:endParaRPr lang="en-CA" sz="3400" kern="1200" dirty="0">
            <a:solidFill>
              <a:schemeClr val="bg2">
                <a:lumMod val="75000"/>
              </a:schemeClr>
            </a:solidFill>
            <a:latin typeface="Arial"/>
            <a:ea typeface="+mn-ea"/>
            <a:cs typeface="+mn-cs"/>
          </a:endParaRPr>
        </a:p>
      </dgm:t>
    </dgm:pt>
    <dgm:pt modelId="{7393930E-082A-4AFF-ADBD-C35B786476B8}" type="parTrans" cxnId="{707DACB7-B74D-496C-8E86-EC54F9B51923}">
      <dgm:prSet/>
      <dgm:spPr/>
      <dgm:t>
        <a:bodyPr/>
        <a:lstStyle/>
        <a:p>
          <a:endParaRPr lang="en-CA"/>
        </a:p>
      </dgm:t>
    </dgm:pt>
    <dgm:pt modelId="{F1BB011B-F5C0-40B0-BED2-6689341E0BB8}" type="sibTrans" cxnId="{707DACB7-B74D-496C-8E86-EC54F9B51923}">
      <dgm:prSet/>
      <dgm:spPr/>
      <dgm:t>
        <a:bodyPr/>
        <a:lstStyle/>
        <a:p>
          <a:endParaRPr lang="en-CA"/>
        </a:p>
      </dgm:t>
    </dgm:pt>
    <dgm:pt modelId="{BBF1A02A-5567-4D3F-AE3A-4C9BE41BF532}">
      <dgm:prSet custT="1"/>
      <dgm:spPr>
        <a:solidFill>
          <a:srgbClr val="FFFFFF">
            <a:alpha val="90000"/>
            <a:tint val="40000"/>
            <a:hueOff val="0"/>
            <a:satOff val="0"/>
            <a:lumOff val="0"/>
            <a:alphaOff val="0"/>
          </a:srgbClr>
        </a:solidFill>
        <a:ln w="25400" cap="flat" cmpd="sng" algn="ctr">
          <a:solidFill>
            <a:srgbClr val="C7F464">
              <a:alpha val="90000"/>
            </a:srgbClr>
          </a:solidFill>
          <a:prstDash val="solid"/>
        </a:ln>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survey</a:t>
          </a:r>
        </a:p>
      </dgm:t>
    </dgm:pt>
    <dgm:pt modelId="{7D33863D-4D71-4BB5-8D93-A71F583E2144}" type="parTrans" cxnId="{F335A8AF-C7DE-49E5-9D11-683268AD0BE3}">
      <dgm:prSet/>
      <dgm:spPr/>
      <dgm:t>
        <a:bodyPr/>
        <a:lstStyle/>
        <a:p>
          <a:endParaRPr lang="en-CA"/>
        </a:p>
      </dgm:t>
    </dgm:pt>
    <dgm:pt modelId="{DCA4976C-9622-4FED-BCD4-A8D59AE9516C}" type="sibTrans" cxnId="{F335A8AF-C7DE-49E5-9D11-683268AD0BE3}">
      <dgm:prSet/>
      <dgm:spPr/>
      <dgm:t>
        <a:bodyPr/>
        <a:lstStyle/>
        <a:p>
          <a:endParaRPr lang="en-CA"/>
        </a:p>
      </dgm:t>
    </dgm:pt>
    <dgm:pt modelId="{0D33EF16-F350-4887-9387-3114848C0671}" type="pres">
      <dgm:prSet presAssocID="{8D5078BC-56BE-4405-9725-91123F59B2BA}" presName="Name0" presStyleCnt="0">
        <dgm:presLayoutVars>
          <dgm:chPref val="3"/>
          <dgm:dir/>
          <dgm:animLvl val="lvl"/>
          <dgm:resizeHandles/>
        </dgm:presLayoutVars>
      </dgm:prSet>
      <dgm:spPr/>
    </dgm:pt>
    <dgm:pt modelId="{97D7D7B1-E496-459C-BDED-7B0F6A6CB123}" type="pres">
      <dgm:prSet presAssocID="{084CEF22-3851-4D01-A66A-C1B2080FFC8E}" presName="horFlow" presStyleCnt="0"/>
      <dgm:spPr/>
    </dgm:pt>
    <dgm:pt modelId="{7FAE9036-2E89-4A10-A31B-CC9970D6650F}" type="pres">
      <dgm:prSet presAssocID="{084CEF22-3851-4D01-A66A-C1B2080FFC8E}" presName="bigChev" presStyleLbl="node1" presStyleIdx="0" presStyleCnt="3"/>
      <dgm:spPr/>
    </dgm:pt>
    <dgm:pt modelId="{33C44972-48D2-4FB4-A907-E99C22A28766}" type="pres">
      <dgm:prSet presAssocID="{9D181B37-5298-4504-A009-3047DBAF6CED}" presName="parTrans" presStyleCnt="0"/>
      <dgm:spPr/>
    </dgm:pt>
    <dgm:pt modelId="{18BF00CB-87D5-4F57-9D69-EFF2EC51BFC0}" type="pres">
      <dgm:prSet presAssocID="{A5FB0156-C349-44CC-8F8C-F3E81250DBB4}" presName="node" presStyleLbl="alignAccFollowNode1" presStyleIdx="0" presStyleCnt="5" custScaleX="140118">
        <dgm:presLayoutVars>
          <dgm:bulletEnabled val="1"/>
        </dgm:presLayoutVars>
      </dgm:prSet>
      <dgm:spPr>
        <a:xfrm>
          <a:off x="1591318" y="50780"/>
          <a:ext cx="1714706" cy="489503"/>
        </a:xfrm>
        <a:prstGeom prst="chevron">
          <a:avLst/>
        </a:prstGeom>
      </dgm:spPr>
    </dgm:pt>
    <dgm:pt modelId="{2B5CA1A3-7B6B-4548-AE2D-D97AC4273816}" type="pres">
      <dgm:prSet presAssocID="{23E0CB07-8C8F-4A42-8A24-EAB6E027178A}" presName="sibTrans" presStyleCnt="0"/>
      <dgm:spPr/>
    </dgm:pt>
    <dgm:pt modelId="{50A6DB91-8FC5-46D6-BD13-7B17322ABBEE}" type="pres">
      <dgm:prSet presAssocID="{F48D1EBE-D4EB-4E00-8FEF-A90C25344B14}" presName="node" presStyleLbl="alignAccFollowNode1" presStyleIdx="1" presStyleCnt="5" custScaleX="120273">
        <dgm:presLayoutVars>
          <dgm:bulletEnabled val="1"/>
        </dgm:presLayoutVars>
      </dgm:prSet>
      <dgm:spPr>
        <a:xfrm>
          <a:off x="3134698" y="50780"/>
          <a:ext cx="1471851" cy="489503"/>
        </a:xfrm>
        <a:prstGeom prst="chevron">
          <a:avLst/>
        </a:prstGeom>
      </dgm:spPr>
    </dgm:pt>
    <dgm:pt modelId="{7D7F66B9-2736-44CC-8FB3-06F1A52E42F7}" type="pres">
      <dgm:prSet presAssocID="{B7A8E83C-25DD-4E65-8876-18C2C11F00B3}" presName="sibTrans" presStyleCnt="0"/>
      <dgm:spPr/>
    </dgm:pt>
    <dgm:pt modelId="{9720C97A-FFA0-4ABA-AFF2-0386E938B571}" type="pres">
      <dgm:prSet presAssocID="{BBF1A02A-5567-4D3F-AE3A-4C9BE41BF532}" presName="node" presStyleLbl="alignAccFollowNode1" presStyleIdx="2" presStyleCnt="5">
        <dgm:presLayoutVars>
          <dgm:bulletEnabled val="1"/>
        </dgm:presLayoutVars>
      </dgm:prSet>
      <dgm:spPr>
        <a:xfrm>
          <a:off x="4435224" y="50780"/>
          <a:ext cx="1223758" cy="489503"/>
        </a:xfrm>
        <a:prstGeom prst="chevron">
          <a:avLst/>
        </a:prstGeom>
      </dgm:spPr>
    </dgm:pt>
    <dgm:pt modelId="{68548BCF-88F2-488E-86BC-E53EB9A6513A}" type="pres">
      <dgm:prSet presAssocID="{084CEF22-3851-4D01-A66A-C1B2080FFC8E}" presName="vSp" presStyleCnt="0"/>
      <dgm:spPr/>
    </dgm:pt>
    <dgm:pt modelId="{7D03C0F2-AC68-483C-B253-44BEE579B76F}" type="pres">
      <dgm:prSet presAssocID="{AD8E0A86-885E-47CB-B318-E544656CFE23}" presName="horFlow" presStyleCnt="0"/>
      <dgm:spPr/>
    </dgm:pt>
    <dgm:pt modelId="{DF459F34-E01F-47CA-833C-07323D79B74C}" type="pres">
      <dgm:prSet presAssocID="{AD8E0A86-885E-47CB-B318-E544656CFE23}" presName="bigChev" presStyleLbl="node1" presStyleIdx="1" presStyleCnt="3" custScaleX="136663"/>
      <dgm:spPr>
        <a:xfrm>
          <a:off x="1594036" y="900947"/>
          <a:ext cx="1975590" cy="790236"/>
        </a:xfrm>
        <a:prstGeom prst="chevron">
          <a:avLst/>
        </a:prstGeom>
      </dgm:spPr>
    </dgm:pt>
    <dgm:pt modelId="{B9D692C3-FBF4-432C-9245-1F9A0AD4FE5D}" type="pres">
      <dgm:prSet presAssocID="{189B1864-7475-4F02-AE85-494F27154107}" presName="parTrans" presStyleCnt="0"/>
      <dgm:spPr/>
    </dgm:pt>
    <dgm:pt modelId="{C9B10066-3E5B-400C-91BD-24703F7A9F5D}" type="pres">
      <dgm:prSet presAssocID="{7A8E5F28-91C9-490E-A4DA-1E421B0462BE}" presName="node" presStyleLbl="alignAccFollowNode1" presStyleIdx="3" presStyleCnt="5" custScaleX="107369">
        <dgm:presLayoutVars>
          <dgm:bulletEnabled val="1"/>
        </dgm:presLayoutVars>
      </dgm:prSet>
      <dgm:spPr>
        <a:xfrm>
          <a:off x="2131880" y="723111"/>
          <a:ext cx="1313937" cy="489503"/>
        </a:xfrm>
        <a:prstGeom prst="chevron">
          <a:avLst/>
        </a:prstGeom>
      </dgm:spPr>
    </dgm:pt>
    <dgm:pt modelId="{0B1D4F88-D626-4F0B-8089-DF3EFB310D91}" type="pres">
      <dgm:prSet presAssocID="{F0B59D79-6D6A-44D4-86F7-8D6ED8B5AF5E}" presName="sibTrans" presStyleCnt="0"/>
      <dgm:spPr/>
    </dgm:pt>
    <dgm:pt modelId="{910419D1-5933-41BE-B10C-D27AF73D99B7}" type="pres">
      <dgm:prSet presAssocID="{C0B2C054-C71C-4049-BDDF-3932741BB458}" presName="node" presStyleLbl="alignAccFollowNode1" presStyleIdx="4" presStyleCnt="5" custScaleX="210591">
        <dgm:presLayoutVars>
          <dgm:bulletEnabled val="1"/>
        </dgm:presLayoutVars>
      </dgm:prSet>
      <dgm:spPr>
        <a:xfrm>
          <a:off x="3274492" y="723111"/>
          <a:ext cx="2229627" cy="489503"/>
        </a:xfrm>
        <a:prstGeom prst="chevron">
          <a:avLst/>
        </a:prstGeom>
      </dgm:spPr>
    </dgm:pt>
    <dgm:pt modelId="{D3823415-7DCE-4757-AEE8-CF7BC9CADFEC}" type="pres">
      <dgm:prSet presAssocID="{AD8E0A86-885E-47CB-B318-E544656CFE23}" presName="vSp" presStyleCnt="0"/>
      <dgm:spPr/>
    </dgm:pt>
    <dgm:pt modelId="{E40D0E40-A69F-4F9D-B8D6-FB661E6C0D7A}" type="pres">
      <dgm:prSet presAssocID="{0BC8638D-676A-4929-8917-8DEE286ABAC6}" presName="horFlow" presStyleCnt="0"/>
      <dgm:spPr/>
    </dgm:pt>
    <dgm:pt modelId="{A62CA10E-D3DF-4DA4-B16C-00D9CC829F89}" type="pres">
      <dgm:prSet presAssocID="{0BC8638D-676A-4929-8917-8DEE286ABAC6}" presName="bigChev" presStyleLbl="node1" presStyleIdx="2" presStyleCnt="3" custScaleX="158050"/>
      <dgm:spPr>
        <a:xfrm>
          <a:off x="1594036" y="1801816"/>
          <a:ext cx="1975590" cy="790236"/>
        </a:xfrm>
        <a:prstGeom prst="chevron">
          <a:avLst/>
        </a:prstGeom>
      </dgm:spPr>
    </dgm:pt>
  </dgm:ptLst>
  <dgm:cxnLst>
    <dgm:cxn modelId="{20225705-2476-45DF-9337-AA089FB73AED}" type="presOf" srcId="{0BC8638D-676A-4929-8917-8DEE286ABAC6}" destId="{A62CA10E-D3DF-4DA4-B16C-00D9CC829F89}" srcOrd="0" destOrd="0" presId="urn:microsoft.com/office/officeart/2005/8/layout/lProcess3"/>
    <dgm:cxn modelId="{3187B323-107E-4FF0-988E-C9FC4D2B9794}" srcId="{084CEF22-3851-4D01-A66A-C1B2080FFC8E}" destId="{F48D1EBE-D4EB-4E00-8FEF-A90C25344B14}" srcOrd="1" destOrd="0" parTransId="{0B80FD5A-27BD-4D1E-8C88-938EE078F4E4}" sibTransId="{B7A8E83C-25DD-4E65-8876-18C2C11F00B3}"/>
    <dgm:cxn modelId="{76539A28-B6F0-4876-B136-CD39889700CD}" srcId="{8D5078BC-56BE-4405-9725-91123F59B2BA}" destId="{084CEF22-3851-4D01-A66A-C1B2080FFC8E}" srcOrd="0" destOrd="0" parTransId="{60587C15-5747-4EDB-A65B-D8AAD91A027A}" sibTransId="{6D399F19-0604-4249-8C2A-10E52EFE1887}"/>
    <dgm:cxn modelId="{10DA4532-81BB-4DD0-9B14-A3A0EAC99B95}" srcId="{AD8E0A86-885E-47CB-B318-E544656CFE23}" destId="{C0B2C054-C71C-4049-BDDF-3932741BB458}" srcOrd="1" destOrd="0" parTransId="{EEB0CCA2-CB4F-4FF6-9E2C-2FD9FE2A9436}" sibTransId="{115C783C-6302-440B-BFEB-8D4C69D1BBFD}"/>
    <dgm:cxn modelId="{A452C538-3F66-40D2-89B3-78720016EB7A}" type="presOf" srcId="{C0B2C054-C71C-4049-BDDF-3932741BB458}" destId="{910419D1-5933-41BE-B10C-D27AF73D99B7}" srcOrd="0" destOrd="0" presId="urn:microsoft.com/office/officeart/2005/8/layout/lProcess3"/>
    <dgm:cxn modelId="{DE8D643F-708A-4BDB-915C-174BBDA95D9B}" type="presOf" srcId="{8D5078BC-56BE-4405-9725-91123F59B2BA}" destId="{0D33EF16-F350-4887-9387-3114848C0671}" srcOrd="0" destOrd="0" presId="urn:microsoft.com/office/officeart/2005/8/layout/lProcess3"/>
    <dgm:cxn modelId="{976BF460-4F41-469D-B831-08A5CF485AB7}" srcId="{8D5078BC-56BE-4405-9725-91123F59B2BA}" destId="{AD8E0A86-885E-47CB-B318-E544656CFE23}" srcOrd="1" destOrd="0" parTransId="{122DAE77-BBEB-48D2-927C-B319F0EBED40}" sibTransId="{F2952EBA-888D-4FD7-905A-08199449CCA5}"/>
    <dgm:cxn modelId="{FC3F3C41-B7CF-4C9B-9830-FAD4E3853C04}" srcId="{AD8E0A86-885E-47CB-B318-E544656CFE23}" destId="{7A8E5F28-91C9-490E-A4DA-1E421B0462BE}" srcOrd="0" destOrd="0" parTransId="{189B1864-7475-4F02-AE85-494F27154107}" sibTransId="{F0B59D79-6D6A-44D4-86F7-8D6ED8B5AF5E}"/>
    <dgm:cxn modelId="{BF62E64E-CAA8-4EE5-85B4-1F2120BDF547}" type="presOf" srcId="{A5FB0156-C349-44CC-8F8C-F3E81250DBB4}" destId="{18BF00CB-87D5-4F57-9D69-EFF2EC51BFC0}" srcOrd="0" destOrd="0" presId="urn:microsoft.com/office/officeart/2005/8/layout/lProcess3"/>
    <dgm:cxn modelId="{382DE26F-2FC1-4762-A785-1372D0130818}" type="presOf" srcId="{084CEF22-3851-4D01-A66A-C1B2080FFC8E}" destId="{7FAE9036-2E89-4A10-A31B-CC9970D6650F}" srcOrd="0" destOrd="0" presId="urn:microsoft.com/office/officeart/2005/8/layout/lProcess3"/>
    <dgm:cxn modelId="{8190D187-5CA5-4292-9AE6-F5D893E2FF03}" type="presOf" srcId="{AD8E0A86-885E-47CB-B318-E544656CFE23}" destId="{DF459F34-E01F-47CA-833C-07323D79B74C}" srcOrd="0" destOrd="0" presId="urn:microsoft.com/office/officeart/2005/8/layout/lProcess3"/>
    <dgm:cxn modelId="{B9E7D88C-218F-423C-842A-E9A42837FB88}" type="presOf" srcId="{7A8E5F28-91C9-490E-A4DA-1E421B0462BE}" destId="{C9B10066-3E5B-400C-91BD-24703F7A9F5D}" srcOrd="0" destOrd="0" presId="urn:microsoft.com/office/officeart/2005/8/layout/lProcess3"/>
    <dgm:cxn modelId="{86FCEF95-425D-4F25-93C2-17F952910C86}" srcId="{084CEF22-3851-4D01-A66A-C1B2080FFC8E}" destId="{A5FB0156-C349-44CC-8F8C-F3E81250DBB4}" srcOrd="0" destOrd="0" parTransId="{9D181B37-5298-4504-A009-3047DBAF6CED}" sibTransId="{23E0CB07-8C8F-4A42-8A24-EAB6E027178A}"/>
    <dgm:cxn modelId="{F335A8AF-C7DE-49E5-9D11-683268AD0BE3}" srcId="{084CEF22-3851-4D01-A66A-C1B2080FFC8E}" destId="{BBF1A02A-5567-4D3F-AE3A-4C9BE41BF532}" srcOrd="2" destOrd="0" parTransId="{7D33863D-4D71-4BB5-8D93-A71F583E2144}" sibTransId="{DCA4976C-9622-4FED-BCD4-A8D59AE9516C}"/>
    <dgm:cxn modelId="{707DACB7-B74D-496C-8E86-EC54F9B51923}" srcId="{8D5078BC-56BE-4405-9725-91123F59B2BA}" destId="{0BC8638D-676A-4929-8917-8DEE286ABAC6}" srcOrd="2" destOrd="0" parTransId="{7393930E-082A-4AFF-ADBD-C35B786476B8}" sibTransId="{F1BB011B-F5C0-40B0-BED2-6689341E0BB8}"/>
    <dgm:cxn modelId="{9A287EB9-60DA-4368-B8AE-6FB2DEDEB8A0}" type="presOf" srcId="{F48D1EBE-D4EB-4E00-8FEF-A90C25344B14}" destId="{50A6DB91-8FC5-46D6-BD13-7B17322ABBEE}" srcOrd="0" destOrd="0" presId="urn:microsoft.com/office/officeart/2005/8/layout/lProcess3"/>
    <dgm:cxn modelId="{5C4AE3D2-DD72-438A-B3F0-E75AA4A8B140}" type="presOf" srcId="{BBF1A02A-5567-4D3F-AE3A-4C9BE41BF532}" destId="{9720C97A-FFA0-4ABA-AFF2-0386E938B571}" srcOrd="0" destOrd="0" presId="urn:microsoft.com/office/officeart/2005/8/layout/lProcess3"/>
    <dgm:cxn modelId="{B2D28BB7-C79D-49FF-A497-E2C75EADD163}" type="presParOf" srcId="{0D33EF16-F350-4887-9387-3114848C0671}" destId="{97D7D7B1-E496-459C-BDED-7B0F6A6CB123}" srcOrd="0" destOrd="0" presId="urn:microsoft.com/office/officeart/2005/8/layout/lProcess3"/>
    <dgm:cxn modelId="{A3D3CF5D-65BF-462F-B12F-6BFF58EFB58F}" type="presParOf" srcId="{97D7D7B1-E496-459C-BDED-7B0F6A6CB123}" destId="{7FAE9036-2E89-4A10-A31B-CC9970D6650F}" srcOrd="0" destOrd="0" presId="urn:microsoft.com/office/officeart/2005/8/layout/lProcess3"/>
    <dgm:cxn modelId="{E2F3E6D2-92EC-41D3-B675-8C1DAA6B1EDC}" type="presParOf" srcId="{97D7D7B1-E496-459C-BDED-7B0F6A6CB123}" destId="{33C44972-48D2-4FB4-A907-E99C22A28766}" srcOrd="1" destOrd="0" presId="urn:microsoft.com/office/officeart/2005/8/layout/lProcess3"/>
    <dgm:cxn modelId="{D4201146-FFA3-4B32-838E-AF4B0F283FFE}" type="presParOf" srcId="{97D7D7B1-E496-459C-BDED-7B0F6A6CB123}" destId="{18BF00CB-87D5-4F57-9D69-EFF2EC51BFC0}" srcOrd="2" destOrd="0" presId="urn:microsoft.com/office/officeart/2005/8/layout/lProcess3"/>
    <dgm:cxn modelId="{D8F41CBE-F545-41DB-82A9-57B5CBA5247D}" type="presParOf" srcId="{97D7D7B1-E496-459C-BDED-7B0F6A6CB123}" destId="{2B5CA1A3-7B6B-4548-AE2D-D97AC4273816}" srcOrd="3" destOrd="0" presId="urn:microsoft.com/office/officeart/2005/8/layout/lProcess3"/>
    <dgm:cxn modelId="{D425F934-C93D-4074-A33A-7A04176A207E}" type="presParOf" srcId="{97D7D7B1-E496-459C-BDED-7B0F6A6CB123}" destId="{50A6DB91-8FC5-46D6-BD13-7B17322ABBEE}" srcOrd="4" destOrd="0" presId="urn:microsoft.com/office/officeart/2005/8/layout/lProcess3"/>
    <dgm:cxn modelId="{B94D83CD-3584-4102-96D6-6C808305B1E8}" type="presParOf" srcId="{97D7D7B1-E496-459C-BDED-7B0F6A6CB123}" destId="{7D7F66B9-2736-44CC-8FB3-06F1A52E42F7}" srcOrd="5" destOrd="0" presId="urn:microsoft.com/office/officeart/2005/8/layout/lProcess3"/>
    <dgm:cxn modelId="{AF318EA8-C3B5-4238-BF8B-29AF0773EEBE}" type="presParOf" srcId="{97D7D7B1-E496-459C-BDED-7B0F6A6CB123}" destId="{9720C97A-FFA0-4ABA-AFF2-0386E938B571}" srcOrd="6" destOrd="0" presId="urn:microsoft.com/office/officeart/2005/8/layout/lProcess3"/>
    <dgm:cxn modelId="{0837A0AA-7CC9-4460-B4CC-F9D3D471E8E0}" type="presParOf" srcId="{0D33EF16-F350-4887-9387-3114848C0671}" destId="{68548BCF-88F2-488E-86BC-E53EB9A6513A}" srcOrd="1" destOrd="0" presId="urn:microsoft.com/office/officeart/2005/8/layout/lProcess3"/>
    <dgm:cxn modelId="{6E2573E8-65D2-43C2-AF05-F4CEA67EDD66}" type="presParOf" srcId="{0D33EF16-F350-4887-9387-3114848C0671}" destId="{7D03C0F2-AC68-483C-B253-44BEE579B76F}" srcOrd="2" destOrd="0" presId="urn:microsoft.com/office/officeart/2005/8/layout/lProcess3"/>
    <dgm:cxn modelId="{C9675FAC-CDB2-4C3F-A402-95F901382C9D}" type="presParOf" srcId="{7D03C0F2-AC68-483C-B253-44BEE579B76F}" destId="{DF459F34-E01F-47CA-833C-07323D79B74C}" srcOrd="0" destOrd="0" presId="urn:microsoft.com/office/officeart/2005/8/layout/lProcess3"/>
    <dgm:cxn modelId="{6B6EE2DC-621A-441D-AD7F-A55CABE25850}" type="presParOf" srcId="{7D03C0F2-AC68-483C-B253-44BEE579B76F}" destId="{B9D692C3-FBF4-432C-9245-1F9A0AD4FE5D}" srcOrd="1" destOrd="0" presId="urn:microsoft.com/office/officeart/2005/8/layout/lProcess3"/>
    <dgm:cxn modelId="{6274348D-66FD-4353-B914-E569E358803D}" type="presParOf" srcId="{7D03C0F2-AC68-483C-B253-44BEE579B76F}" destId="{C9B10066-3E5B-400C-91BD-24703F7A9F5D}" srcOrd="2" destOrd="0" presId="urn:microsoft.com/office/officeart/2005/8/layout/lProcess3"/>
    <dgm:cxn modelId="{7682E397-4EA1-4EC3-ABCA-CFF41F201963}" type="presParOf" srcId="{7D03C0F2-AC68-483C-B253-44BEE579B76F}" destId="{0B1D4F88-D626-4F0B-8089-DF3EFB310D91}" srcOrd="3" destOrd="0" presId="urn:microsoft.com/office/officeart/2005/8/layout/lProcess3"/>
    <dgm:cxn modelId="{07D5D925-9133-4D11-BCDF-0A3A6666CEA9}" type="presParOf" srcId="{7D03C0F2-AC68-483C-B253-44BEE579B76F}" destId="{910419D1-5933-41BE-B10C-D27AF73D99B7}" srcOrd="4" destOrd="0" presId="urn:microsoft.com/office/officeart/2005/8/layout/lProcess3"/>
    <dgm:cxn modelId="{0FC8DC46-46FC-44C4-ACEB-22A0F9D27783}" type="presParOf" srcId="{0D33EF16-F350-4887-9387-3114848C0671}" destId="{D3823415-7DCE-4757-AEE8-CF7BC9CADFEC}" srcOrd="3" destOrd="0" presId="urn:microsoft.com/office/officeart/2005/8/layout/lProcess3"/>
    <dgm:cxn modelId="{7B0765A1-75E6-4F61-BE5D-3E3786D53581}" type="presParOf" srcId="{0D33EF16-F350-4887-9387-3114848C0671}" destId="{E40D0E40-A69F-4F9D-B8D6-FB661E6C0D7A}" srcOrd="4" destOrd="0" presId="urn:microsoft.com/office/officeart/2005/8/layout/lProcess3"/>
    <dgm:cxn modelId="{12DC09B7-F968-4F7C-9C95-1B11D831E3A8}" type="presParOf" srcId="{E40D0E40-A69F-4F9D-B8D6-FB661E6C0D7A}" destId="{A62CA10E-D3DF-4DA4-B16C-00D9CC829F89}"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D5078BC-56BE-4405-9725-91123F59B2BA}" type="doc">
      <dgm:prSet loTypeId="urn:microsoft.com/office/officeart/2005/8/layout/lProcess3" loCatId="process" qsTypeId="urn:microsoft.com/office/officeart/2005/8/quickstyle/simple1" qsCatId="simple" csTypeId="urn:microsoft.com/office/officeart/2005/8/colors/accent3_1" csCatId="accent3" phldr="1"/>
      <dgm:spPr/>
      <dgm:t>
        <a:bodyPr/>
        <a:lstStyle/>
        <a:p>
          <a:endParaRPr lang="en-CA"/>
        </a:p>
      </dgm:t>
    </dgm:pt>
    <dgm:pt modelId="{084CEF22-3851-4D01-A66A-C1B2080FFC8E}">
      <dgm:prSet phldrT="[Text]" custT="1"/>
      <dgm:spPr>
        <a:solidFill>
          <a:srgbClr val="C7F464"/>
        </a:solidFill>
        <a:ln>
          <a:solidFill>
            <a:srgbClr val="C7F464"/>
          </a:solidFill>
        </a:ln>
      </dgm:spPr>
      <dgm:t>
        <a:bodyPr/>
        <a:lstStyle/>
        <a:p>
          <a:r>
            <a:rPr lang="en-CA" sz="3400" b="0" i="0" u="none" strike="noStrike" cap="none" dirty="0">
              <a:solidFill>
                <a:schemeClr val="bg2">
                  <a:lumMod val="75000"/>
                </a:schemeClr>
              </a:solidFill>
              <a:latin typeface="Muli Light"/>
              <a:ea typeface="Arial"/>
              <a:cs typeface="Arial"/>
              <a:sym typeface="Arial"/>
            </a:rPr>
            <a:t>idea</a:t>
          </a:r>
          <a:endParaRPr lang="en-CA" sz="3400" dirty="0">
            <a:solidFill>
              <a:schemeClr val="bg2">
                <a:lumMod val="75000"/>
              </a:schemeClr>
            </a:solidFill>
          </a:endParaRPr>
        </a:p>
      </dgm:t>
    </dgm:pt>
    <dgm:pt modelId="{60587C15-5747-4EDB-A65B-D8AAD91A027A}" type="parTrans" cxnId="{76539A28-B6F0-4876-B136-CD39889700CD}">
      <dgm:prSet/>
      <dgm:spPr/>
      <dgm:t>
        <a:bodyPr/>
        <a:lstStyle/>
        <a:p>
          <a:endParaRPr lang="en-CA"/>
        </a:p>
      </dgm:t>
    </dgm:pt>
    <dgm:pt modelId="{6D399F19-0604-4249-8C2A-10E52EFE1887}" type="sibTrans" cxnId="{76539A28-B6F0-4876-B136-CD39889700CD}">
      <dgm:prSet/>
      <dgm:spPr/>
      <dgm:t>
        <a:bodyPr/>
        <a:lstStyle/>
        <a:p>
          <a:endParaRPr lang="en-CA"/>
        </a:p>
      </dgm:t>
    </dgm:pt>
    <dgm:pt modelId="{A5FB0156-C349-44CC-8F8C-F3E81250DBB4}">
      <dgm:prSet phldrT="[Text]" custT="1"/>
      <dgm:spPr>
        <a:ln>
          <a:solidFill>
            <a:srgbClr val="C7F464">
              <a:alpha val="90000"/>
            </a:srgbClr>
          </a:solidFill>
        </a:ln>
      </dgm:spPr>
      <dgm:t>
        <a:bodyPr/>
        <a:lstStyle/>
        <a:p>
          <a:r>
            <a:rPr lang="en-CA" sz="2400" b="0" i="0" u="none" strike="noStrike" cap="none" dirty="0">
              <a:solidFill>
                <a:schemeClr val="bg2">
                  <a:lumMod val="75000"/>
                </a:schemeClr>
              </a:solidFill>
              <a:latin typeface="Muli Light"/>
              <a:ea typeface="Arial"/>
              <a:cs typeface="Arial"/>
              <a:sym typeface="Arial"/>
            </a:rPr>
            <a:t>apply for grant</a:t>
          </a:r>
        </a:p>
      </dgm:t>
    </dgm:pt>
    <dgm:pt modelId="{9D181B37-5298-4504-A009-3047DBAF6CED}" type="parTrans" cxnId="{86FCEF95-425D-4F25-93C2-17F952910C86}">
      <dgm:prSet/>
      <dgm:spPr/>
      <dgm:t>
        <a:bodyPr/>
        <a:lstStyle/>
        <a:p>
          <a:endParaRPr lang="en-CA"/>
        </a:p>
      </dgm:t>
    </dgm:pt>
    <dgm:pt modelId="{23E0CB07-8C8F-4A42-8A24-EAB6E027178A}" type="sibTrans" cxnId="{86FCEF95-425D-4F25-93C2-17F952910C86}">
      <dgm:prSet/>
      <dgm:spPr/>
      <dgm:t>
        <a:bodyPr/>
        <a:lstStyle/>
        <a:p>
          <a:endParaRPr lang="en-CA"/>
        </a:p>
      </dgm:t>
    </dgm:pt>
    <dgm:pt modelId="{F48D1EBE-D4EB-4E00-8FEF-A90C25344B14}">
      <dgm:prSet phldrT="[Text]" custT="1"/>
      <dgm:spPr>
        <a:solidFill>
          <a:srgbClr val="FFFFFF">
            <a:alpha val="90000"/>
            <a:tint val="40000"/>
            <a:hueOff val="0"/>
            <a:satOff val="0"/>
            <a:lumOff val="0"/>
            <a:alphaOff val="0"/>
          </a:srgbClr>
        </a:solidFill>
        <a:ln w="25400" cap="flat" cmpd="sng" algn="ctr">
          <a:solidFill>
            <a:srgbClr val="C7F464">
              <a:alpha val="90000"/>
            </a:srgbClr>
          </a:solidFill>
          <a:prstDash val="solid"/>
        </a:ln>
        <a:effectLst/>
      </dgm:spPr>
      <dgm:t>
        <a:bodyPr spcFirstLastPara="0" vert="horz" wrap="square" lIns="25400" tIns="12700" rIns="0" bIns="12700" numCol="1" spcCol="1270" anchor="ctr" anchorCtr="0"/>
        <a:lstStyle/>
        <a:p>
          <a:pPr marL="0" lvl="0" indent="0" algn="ctr" defTabSz="8001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get grant</a:t>
          </a:r>
        </a:p>
      </dgm:t>
    </dgm:pt>
    <dgm:pt modelId="{0B80FD5A-27BD-4D1E-8C88-938EE078F4E4}" type="parTrans" cxnId="{3187B323-107E-4FF0-988E-C9FC4D2B9794}">
      <dgm:prSet/>
      <dgm:spPr/>
      <dgm:t>
        <a:bodyPr/>
        <a:lstStyle/>
        <a:p>
          <a:endParaRPr lang="en-CA"/>
        </a:p>
      </dgm:t>
    </dgm:pt>
    <dgm:pt modelId="{B7A8E83C-25DD-4E65-8876-18C2C11F00B3}" type="sibTrans" cxnId="{3187B323-107E-4FF0-988E-C9FC4D2B9794}">
      <dgm:prSet/>
      <dgm:spPr/>
      <dgm:t>
        <a:bodyPr/>
        <a:lstStyle/>
        <a:p>
          <a:endParaRPr lang="en-CA"/>
        </a:p>
      </dgm:t>
    </dgm:pt>
    <dgm:pt modelId="{AD8E0A86-885E-47CB-B318-E544656CFE23}">
      <dgm:prSet phldrT="[Text]" custT="1"/>
      <dgm:spPr>
        <a:solidFill>
          <a:srgbClr val="C7F464"/>
        </a:solidFill>
        <a:ln w="25400" cap="flat" cmpd="sng" algn="ctr">
          <a:solidFill>
            <a:srgbClr val="C7F464"/>
          </a:solidFill>
          <a:prstDash val="solid"/>
        </a:ln>
        <a:effectLst/>
      </dgm:spPr>
      <dgm:t>
        <a:bodyPr/>
        <a:lstStyle/>
        <a:p>
          <a:pPr marL="0" lvl="0" indent="0" algn="ctr" defTabSz="1644650">
            <a:lnSpc>
              <a:spcPct val="90000"/>
            </a:lnSpc>
            <a:spcBef>
              <a:spcPct val="0"/>
            </a:spcBef>
            <a:spcAft>
              <a:spcPct val="35000"/>
            </a:spcAft>
          </a:pPr>
          <a:r>
            <a:rPr lang="en-CA" sz="3400" b="0" i="0" u="none" strike="noStrike" kern="1200" cap="none" dirty="0">
              <a:solidFill>
                <a:schemeClr val="bg2">
                  <a:lumMod val="75000"/>
                </a:schemeClr>
              </a:solidFill>
              <a:latin typeface="Muli Light"/>
              <a:ea typeface="Arial"/>
              <a:cs typeface="Arial"/>
              <a:sym typeface="Arial"/>
            </a:rPr>
            <a:t>analyse</a:t>
          </a:r>
          <a:endParaRPr lang="en-CA" sz="3400" kern="1200" dirty="0">
            <a:solidFill>
              <a:schemeClr val="bg2">
                <a:lumMod val="75000"/>
              </a:schemeClr>
            </a:solidFill>
            <a:latin typeface="Arial"/>
            <a:ea typeface="+mn-ea"/>
            <a:cs typeface="+mn-cs"/>
          </a:endParaRPr>
        </a:p>
      </dgm:t>
    </dgm:pt>
    <dgm:pt modelId="{122DAE77-BBEB-48D2-927C-B319F0EBED40}" type="parTrans" cxnId="{976BF460-4F41-469D-B831-08A5CF485AB7}">
      <dgm:prSet/>
      <dgm:spPr/>
      <dgm:t>
        <a:bodyPr/>
        <a:lstStyle/>
        <a:p>
          <a:endParaRPr lang="en-CA"/>
        </a:p>
      </dgm:t>
    </dgm:pt>
    <dgm:pt modelId="{F2952EBA-888D-4FD7-905A-08199449CCA5}" type="sibTrans" cxnId="{976BF460-4F41-469D-B831-08A5CF485AB7}">
      <dgm:prSet/>
      <dgm:spPr/>
      <dgm:t>
        <a:bodyPr/>
        <a:lstStyle/>
        <a:p>
          <a:endParaRPr lang="en-CA"/>
        </a:p>
      </dgm:t>
    </dgm:pt>
    <dgm:pt modelId="{7A8E5F28-91C9-490E-A4DA-1E421B0462BE}">
      <dgm:prSet phldrT="[Text]" custT="1"/>
      <dgm:spPr>
        <a:solidFill>
          <a:srgbClr val="FFFFFF">
            <a:alpha val="90000"/>
            <a:tint val="40000"/>
            <a:hueOff val="0"/>
            <a:satOff val="0"/>
            <a:lumOff val="0"/>
            <a:alphaOff val="0"/>
          </a:srgbClr>
        </a:solidFill>
        <a:ln w="25400" cap="flat" cmpd="sng" algn="ctr">
          <a:solidFill>
            <a:srgbClr val="C7F464">
              <a:alpha val="90000"/>
            </a:srgbClr>
          </a:solidFill>
          <a:prstDash val="solid"/>
        </a:ln>
        <a:effectLst/>
      </dgm:spPr>
      <dgm:t>
        <a:bodyPr spcFirstLastPara="0" vert="horz" wrap="square" lIns="25400" tIns="12700" rIns="0" bIns="12700" numCol="1" spcCol="1270" anchor="ctr" anchorCtr="0"/>
        <a:lstStyle/>
        <a:p>
          <a:pPr marL="0" lvl="0" indent="0" algn="ctr" defTabSz="8001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more grant $</a:t>
          </a:r>
        </a:p>
      </dgm:t>
    </dgm:pt>
    <dgm:pt modelId="{189B1864-7475-4F02-AE85-494F27154107}" type="parTrans" cxnId="{FC3F3C41-B7CF-4C9B-9830-FAD4E3853C04}">
      <dgm:prSet/>
      <dgm:spPr/>
      <dgm:t>
        <a:bodyPr/>
        <a:lstStyle/>
        <a:p>
          <a:endParaRPr lang="en-CA"/>
        </a:p>
      </dgm:t>
    </dgm:pt>
    <dgm:pt modelId="{F0B59D79-6D6A-44D4-86F7-8D6ED8B5AF5E}" type="sibTrans" cxnId="{FC3F3C41-B7CF-4C9B-9830-FAD4E3853C04}">
      <dgm:prSet/>
      <dgm:spPr/>
      <dgm:t>
        <a:bodyPr/>
        <a:lstStyle/>
        <a:p>
          <a:endParaRPr lang="en-CA"/>
        </a:p>
      </dgm:t>
    </dgm:pt>
    <dgm:pt modelId="{C0B2C054-C71C-4049-BDDF-3932741BB458}">
      <dgm:prSet phldrT="[Text]" custT="1"/>
      <dgm:spPr>
        <a:solidFill>
          <a:srgbClr val="FFFFFF">
            <a:alpha val="90000"/>
            <a:tint val="40000"/>
            <a:hueOff val="0"/>
            <a:satOff val="0"/>
            <a:lumOff val="0"/>
            <a:alphaOff val="0"/>
          </a:srgbClr>
        </a:solidFill>
        <a:ln w="25400" cap="flat" cmpd="sng" algn="ctr">
          <a:solidFill>
            <a:srgbClr val="C7F464">
              <a:alpha val="90000"/>
            </a:srgbClr>
          </a:solidFill>
          <a:prstDash val="solid"/>
        </a:ln>
        <a:effectLst/>
      </dgm:spPr>
      <dgm:t>
        <a:bodyPr spcFirstLastPara="0" vert="horz" wrap="square" lIns="25400" tIns="12700" rIns="0" bIns="12700" numCol="1" spcCol="1270" anchor="ctr" anchorCtr="0"/>
        <a:lstStyle/>
        <a:p>
          <a:pPr marL="0" lvl="0" indent="0" algn="ctr" defTabSz="8001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student research assistants</a:t>
          </a:r>
        </a:p>
      </dgm:t>
    </dgm:pt>
    <dgm:pt modelId="{EEB0CCA2-CB4F-4FF6-9E2C-2FD9FE2A9436}" type="parTrans" cxnId="{10DA4532-81BB-4DD0-9B14-A3A0EAC99B95}">
      <dgm:prSet/>
      <dgm:spPr/>
      <dgm:t>
        <a:bodyPr/>
        <a:lstStyle/>
        <a:p>
          <a:endParaRPr lang="en-CA"/>
        </a:p>
      </dgm:t>
    </dgm:pt>
    <dgm:pt modelId="{115C783C-6302-440B-BFEB-8D4C69D1BBFD}" type="sibTrans" cxnId="{10DA4532-81BB-4DD0-9B14-A3A0EAC99B95}">
      <dgm:prSet/>
      <dgm:spPr/>
      <dgm:t>
        <a:bodyPr/>
        <a:lstStyle/>
        <a:p>
          <a:endParaRPr lang="en-CA"/>
        </a:p>
      </dgm:t>
    </dgm:pt>
    <dgm:pt modelId="{0BC8638D-676A-4929-8917-8DEE286ABAC6}">
      <dgm:prSet phldrT="[Text]" custT="1"/>
      <dgm:spPr>
        <a:solidFill>
          <a:srgbClr val="C7F464"/>
        </a:solidFill>
        <a:ln w="25400" cap="flat" cmpd="sng" algn="ctr">
          <a:solidFill>
            <a:srgbClr val="C7F464"/>
          </a:solidFill>
          <a:prstDash val="solid"/>
        </a:ln>
        <a:effectLst/>
      </dgm:spPr>
      <dgm:t>
        <a:bodyPr/>
        <a:lstStyle/>
        <a:p>
          <a:pPr marL="0" lvl="0" indent="0" algn="ctr" defTabSz="1644650">
            <a:lnSpc>
              <a:spcPct val="90000"/>
            </a:lnSpc>
            <a:spcBef>
              <a:spcPct val="0"/>
            </a:spcBef>
            <a:spcAft>
              <a:spcPct val="35000"/>
            </a:spcAft>
          </a:pPr>
          <a:r>
            <a:rPr lang="en-CA" sz="3400" b="0" i="0" u="none" strike="noStrike" kern="1200" cap="none" dirty="0">
              <a:solidFill>
                <a:schemeClr val="bg2">
                  <a:lumMod val="75000"/>
                </a:schemeClr>
              </a:solidFill>
              <a:latin typeface="Muli Light"/>
              <a:ea typeface="Arial"/>
              <a:cs typeface="Arial"/>
              <a:sym typeface="Arial"/>
            </a:rPr>
            <a:t>re-scope</a:t>
          </a:r>
          <a:endParaRPr lang="en-CA" sz="3400" kern="1200" dirty="0">
            <a:solidFill>
              <a:schemeClr val="bg2">
                <a:lumMod val="75000"/>
              </a:schemeClr>
            </a:solidFill>
            <a:latin typeface="Arial"/>
            <a:ea typeface="+mn-ea"/>
            <a:cs typeface="+mn-cs"/>
          </a:endParaRPr>
        </a:p>
      </dgm:t>
    </dgm:pt>
    <dgm:pt modelId="{7393930E-082A-4AFF-ADBD-C35B786476B8}" type="parTrans" cxnId="{707DACB7-B74D-496C-8E86-EC54F9B51923}">
      <dgm:prSet/>
      <dgm:spPr/>
      <dgm:t>
        <a:bodyPr/>
        <a:lstStyle/>
        <a:p>
          <a:endParaRPr lang="en-CA"/>
        </a:p>
      </dgm:t>
    </dgm:pt>
    <dgm:pt modelId="{F1BB011B-F5C0-40B0-BED2-6689341E0BB8}" type="sibTrans" cxnId="{707DACB7-B74D-496C-8E86-EC54F9B51923}">
      <dgm:prSet/>
      <dgm:spPr/>
      <dgm:t>
        <a:bodyPr/>
        <a:lstStyle/>
        <a:p>
          <a:endParaRPr lang="en-CA"/>
        </a:p>
      </dgm:t>
    </dgm:pt>
    <dgm:pt modelId="{B8B41C66-7709-4176-B34E-C189F08662BA}">
      <dgm:prSet phldrT="[Text]" custT="1"/>
      <dgm:spPr>
        <a:solidFill>
          <a:srgbClr val="FFFFFF">
            <a:alpha val="90000"/>
            <a:tint val="40000"/>
            <a:hueOff val="0"/>
            <a:satOff val="0"/>
            <a:lumOff val="0"/>
            <a:alphaOff val="0"/>
          </a:srgbClr>
        </a:solidFill>
        <a:ln w="25400" cap="flat" cmpd="sng" algn="ctr">
          <a:solidFill>
            <a:srgbClr val="C7F464">
              <a:alpha val="90000"/>
            </a:srgbClr>
          </a:solidFill>
          <a:prstDash val="solid"/>
        </a:ln>
        <a:effectLst/>
      </dgm:spPr>
      <dgm:t>
        <a:bodyPr spcFirstLastPara="0" vert="horz" wrap="square" lIns="25400" tIns="12700" rIns="0" bIns="12700" numCol="1" spcCol="1270" anchor="ctr" anchorCtr="0"/>
        <a:lstStyle/>
        <a:p>
          <a:pPr marL="0" lvl="0" indent="0" algn="ctr" defTabSz="8001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more analysis</a:t>
          </a:r>
        </a:p>
      </dgm:t>
    </dgm:pt>
    <dgm:pt modelId="{44B32891-9E1B-400D-961B-2F79E2E395E5}" type="parTrans" cxnId="{F70B38B9-1571-4637-8987-BA183169425A}">
      <dgm:prSet/>
      <dgm:spPr/>
      <dgm:t>
        <a:bodyPr/>
        <a:lstStyle/>
        <a:p>
          <a:endParaRPr lang="en-CA"/>
        </a:p>
      </dgm:t>
    </dgm:pt>
    <dgm:pt modelId="{81E4276B-1D87-463F-BCF8-AE2850F7BAF2}" type="sibTrans" cxnId="{F70B38B9-1571-4637-8987-BA183169425A}">
      <dgm:prSet/>
      <dgm:spPr/>
      <dgm:t>
        <a:bodyPr/>
        <a:lstStyle/>
        <a:p>
          <a:endParaRPr lang="en-CA"/>
        </a:p>
      </dgm:t>
    </dgm:pt>
    <dgm:pt modelId="{BBF1A02A-5567-4D3F-AE3A-4C9BE41BF532}">
      <dgm:prSet custT="1"/>
      <dgm:spPr>
        <a:solidFill>
          <a:srgbClr val="FFFFFF">
            <a:alpha val="90000"/>
            <a:tint val="40000"/>
            <a:hueOff val="0"/>
            <a:satOff val="0"/>
            <a:lumOff val="0"/>
            <a:alphaOff val="0"/>
          </a:srgbClr>
        </a:solidFill>
        <a:ln w="25400" cap="flat" cmpd="sng" algn="ctr">
          <a:solidFill>
            <a:srgbClr val="C7F464">
              <a:alpha val="90000"/>
            </a:srgbClr>
          </a:solidFill>
          <a:prstDash val="solid"/>
        </a:ln>
        <a:effectLst/>
      </dgm:spPr>
      <dgm:t>
        <a:bodyPr spcFirstLastPara="0" vert="horz" wrap="square" lIns="25400" tIns="12700" rIns="0" bIns="12700" numCol="1" spcCol="1270" anchor="ctr" anchorCtr="0"/>
        <a:lstStyle/>
        <a:p>
          <a:pPr marL="0" lvl="0" indent="0" algn="ctr" defTabSz="8001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survey</a:t>
          </a:r>
        </a:p>
      </dgm:t>
    </dgm:pt>
    <dgm:pt modelId="{7D33863D-4D71-4BB5-8D93-A71F583E2144}" type="parTrans" cxnId="{F335A8AF-C7DE-49E5-9D11-683268AD0BE3}">
      <dgm:prSet/>
      <dgm:spPr/>
      <dgm:t>
        <a:bodyPr/>
        <a:lstStyle/>
        <a:p>
          <a:endParaRPr lang="en-CA"/>
        </a:p>
      </dgm:t>
    </dgm:pt>
    <dgm:pt modelId="{DCA4976C-9622-4FED-BCD4-A8D59AE9516C}" type="sibTrans" cxnId="{F335A8AF-C7DE-49E5-9D11-683268AD0BE3}">
      <dgm:prSet/>
      <dgm:spPr/>
      <dgm:t>
        <a:bodyPr/>
        <a:lstStyle/>
        <a:p>
          <a:endParaRPr lang="en-CA"/>
        </a:p>
      </dgm:t>
    </dgm:pt>
    <dgm:pt modelId="{0D33EF16-F350-4887-9387-3114848C0671}" type="pres">
      <dgm:prSet presAssocID="{8D5078BC-56BE-4405-9725-91123F59B2BA}" presName="Name0" presStyleCnt="0">
        <dgm:presLayoutVars>
          <dgm:chPref val="3"/>
          <dgm:dir/>
          <dgm:animLvl val="lvl"/>
          <dgm:resizeHandles/>
        </dgm:presLayoutVars>
      </dgm:prSet>
      <dgm:spPr/>
    </dgm:pt>
    <dgm:pt modelId="{97D7D7B1-E496-459C-BDED-7B0F6A6CB123}" type="pres">
      <dgm:prSet presAssocID="{084CEF22-3851-4D01-A66A-C1B2080FFC8E}" presName="horFlow" presStyleCnt="0"/>
      <dgm:spPr/>
    </dgm:pt>
    <dgm:pt modelId="{7FAE9036-2E89-4A10-A31B-CC9970D6650F}" type="pres">
      <dgm:prSet presAssocID="{084CEF22-3851-4D01-A66A-C1B2080FFC8E}" presName="bigChev" presStyleLbl="node1" presStyleIdx="0" presStyleCnt="3"/>
      <dgm:spPr/>
    </dgm:pt>
    <dgm:pt modelId="{33C44972-48D2-4FB4-A907-E99C22A28766}" type="pres">
      <dgm:prSet presAssocID="{9D181B37-5298-4504-A009-3047DBAF6CED}" presName="parTrans" presStyleCnt="0"/>
      <dgm:spPr/>
    </dgm:pt>
    <dgm:pt modelId="{18BF00CB-87D5-4F57-9D69-EFF2EC51BFC0}" type="pres">
      <dgm:prSet presAssocID="{A5FB0156-C349-44CC-8F8C-F3E81250DBB4}" presName="node" presStyleLbl="alignAccFollowNode1" presStyleIdx="0" presStyleCnt="6" custScaleX="140118">
        <dgm:presLayoutVars>
          <dgm:bulletEnabled val="1"/>
        </dgm:presLayoutVars>
      </dgm:prSet>
      <dgm:spPr/>
    </dgm:pt>
    <dgm:pt modelId="{2B5CA1A3-7B6B-4548-AE2D-D97AC4273816}" type="pres">
      <dgm:prSet presAssocID="{23E0CB07-8C8F-4A42-8A24-EAB6E027178A}" presName="sibTrans" presStyleCnt="0"/>
      <dgm:spPr/>
    </dgm:pt>
    <dgm:pt modelId="{50A6DB91-8FC5-46D6-BD13-7B17322ABBEE}" type="pres">
      <dgm:prSet presAssocID="{F48D1EBE-D4EB-4E00-8FEF-A90C25344B14}" presName="node" presStyleLbl="alignAccFollowNode1" presStyleIdx="1" presStyleCnt="6" custScaleX="120273">
        <dgm:presLayoutVars>
          <dgm:bulletEnabled val="1"/>
        </dgm:presLayoutVars>
      </dgm:prSet>
      <dgm:spPr>
        <a:xfrm>
          <a:off x="4722977" y="67248"/>
          <a:ext cx="1639740" cy="655896"/>
        </a:xfrm>
        <a:prstGeom prst="chevron">
          <a:avLst/>
        </a:prstGeom>
      </dgm:spPr>
    </dgm:pt>
    <dgm:pt modelId="{7D7F66B9-2736-44CC-8FB3-06F1A52E42F7}" type="pres">
      <dgm:prSet presAssocID="{B7A8E83C-25DD-4E65-8876-18C2C11F00B3}" presName="sibTrans" presStyleCnt="0"/>
      <dgm:spPr/>
    </dgm:pt>
    <dgm:pt modelId="{9720C97A-FFA0-4ABA-AFF2-0386E938B571}" type="pres">
      <dgm:prSet presAssocID="{BBF1A02A-5567-4D3F-AE3A-4C9BE41BF532}" presName="node" presStyleLbl="alignAccFollowNode1" presStyleIdx="2" presStyleCnt="6">
        <dgm:presLayoutVars>
          <dgm:bulletEnabled val="1"/>
        </dgm:presLayoutVars>
      </dgm:prSet>
      <dgm:spPr>
        <a:xfrm>
          <a:off x="6351881" y="95038"/>
          <a:ext cx="1602656" cy="641062"/>
        </a:xfrm>
        <a:prstGeom prst="chevron">
          <a:avLst/>
        </a:prstGeom>
      </dgm:spPr>
    </dgm:pt>
    <dgm:pt modelId="{68548BCF-88F2-488E-86BC-E53EB9A6513A}" type="pres">
      <dgm:prSet presAssocID="{084CEF22-3851-4D01-A66A-C1B2080FFC8E}" presName="vSp" presStyleCnt="0"/>
      <dgm:spPr/>
    </dgm:pt>
    <dgm:pt modelId="{7D03C0F2-AC68-483C-B253-44BEE579B76F}" type="pres">
      <dgm:prSet presAssocID="{AD8E0A86-885E-47CB-B318-E544656CFE23}" presName="horFlow" presStyleCnt="0"/>
      <dgm:spPr/>
    </dgm:pt>
    <dgm:pt modelId="{DF459F34-E01F-47CA-833C-07323D79B74C}" type="pres">
      <dgm:prSet presAssocID="{AD8E0A86-885E-47CB-B318-E544656CFE23}" presName="bigChev" presStyleLbl="node1" presStyleIdx="1" presStyleCnt="3" custScaleX="136663"/>
      <dgm:spPr>
        <a:xfrm>
          <a:off x="1594036" y="900947"/>
          <a:ext cx="1975590" cy="790236"/>
        </a:xfrm>
        <a:prstGeom prst="chevron">
          <a:avLst/>
        </a:prstGeom>
      </dgm:spPr>
    </dgm:pt>
    <dgm:pt modelId="{B9D692C3-FBF4-432C-9245-1F9A0AD4FE5D}" type="pres">
      <dgm:prSet presAssocID="{189B1864-7475-4F02-AE85-494F27154107}" presName="parTrans" presStyleCnt="0"/>
      <dgm:spPr/>
    </dgm:pt>
    <dgm:pt modelId="{C9B10066-3E5B-400C-91BD-24703F7A9F5D}" type="pres">
      <dgm:prSet presAssocID="{7A8E5F28-91C9-490E-A4DA-1E421B0462BE}" presName="node" presStyleLbl="alignAccFollowNode1" presStyleIdx="3" presStyleCnt="6" custScaleX="107369">
        <dgm:presLayoutVars>
          <dgm:bulletEnabled val="1"/>
        </dgm:presLayoutVars>
      </dgm:prSet>
      <dgm:spPr>
        <a:xfrm>
          <a:off x="3312800" y="968117"/>
          <a:ext cx="1639740" cy="655896"/>
        </a:xfrm>
        <a:prstGeom prst="chevron">
          <a:avLst/>
        </a:prstGeom>
      </dgm:spPr>
    </dgm:pt>
    <dgm:pt modelId="{0B1D4F88-D626-4F0B-8089-DF3EFB310D91}" type="pres">
      <dgm:prSet presAssocID="{F0B59D79-6D6A-44D4-86F7-8D6ED8B5AF5E}" presName="sibTrans" presStyleCnt="0"/>
      <dgm:spPr/>
    </dgm:pt>
    <dgm:pt modelId="{910419D1-5933-41BE-B10C-D27AF73D99B7}" type="pres">
      <dgm:prSet presAssocID="{C0B2C054-C71C-4049-BDDF-3932741BB458}" presName="node" presStyleLbl="alignAccFollowNode1" presStyleIdx="4" presStyleCnt="6" custScaleX="207922">
        <dgm:presLayoutVars>
          <dgm:bulletEnabled val="1"/>
        </dgm:presLayoutVars>
      </dgm:prSet>
      <dgm:spPr>
        <a:xfrm>
          <a:off x="4722977" y="968117"/>
          <a:ext cx="1639740" cy="655896"/>
        </a:xfrm>
        <a:prstGeom prst="chevron">
          <a:avLst/>
        </a:prstGeom>
      </dgm:spPr>
    </dgm:pt>
    <dgm:pt modelId="{D3823415-7DCE-4757-AEE8-CF7BC9CADFEC}" type="pres">
      <dgm:prSet presAssocID="{AD8E0A86-885E-47CB-B318-E544656CFE23}" presName="vSp" presStyleCnt="0"/>
      <dgm:spPr/>
    </dgm:pt>
    <dgm:pt modelId="{E40D0E40-A69F-4F9D-B8D6-FB661E6C0D7A}" type="pres">
      <dgm:prSet presAssocID="{0BC8638D-676A-4929-8917-8DEE286ABAC6}" presName="horFlow" presStyleCnt="0"/>
      <dgm:spPr/>
    </dgm:pt>
    <dgm:pt modelId="{A62CA10E-D3DF-4DA4-B16C-00D9CC829F89}" type="pres">
      <dgm:prSet presAssocID="{0BC8638D-676A-4929-8917-8DEE286ABAC6}" presName="bigChev" presStyleLbl="node1" presStyleIdx="2" presStyleCnt="3" custScaleX="158050"/>
      <dgm:spPr>
        <a:xfrm>
          <a:off x="1594036" y="1801816"/>
          <a:ext cx="1975590" cy="790236"/>
        </a:xfrm>
        <a:prstGeom prst="chevron">
          <a:avLst/>
        </a:prstGeom>
      </dgm:spPr>
    </dgm:pt>
    <dgm:pt modelId="{45435B0E-68B9-4444-91D7-09F8E55ED110}" type="pres">
      <dgm:prSet presAssocID="{44B32891-9E1B-400D-961B-2F79E2E395E5}" presName="parTrans" presStyleCnt="0"/>
      <dgm:spPr/>
    </dgm:pt>
    <dgm:pt modelId="{2D747ACB-F72F-4A45-89C4-C64F781DAE99}" type="pres">
      <dgm:prSet presAssocID="{B8B41C66-7709-4176-B34E-C189F08662BA}" presName="node" presStyleLbl="alignAccFollowNode1" presStyleIdx="5" presStyleCnt="6" custScaleX="136402">
        <dgm:presLayoutVars>
          <dgm:bulletEnabled val="1"/>
        </dgm:presLayoutVars>
      </dgm:prSet>
      <dgm:spPr>
        <a:xfrm>
          <a:off x="3312800" y="1868986"/>
          <a:ext cx="1639740" cy="655896"/>
        </a:xfrm>
        <a:prstGeom prst="chevron">
          <a:avLst/>
        </a:prstGeom>
      </dgm:spPr>
    </dgm:pt>
  </dgm:ptLst>
  <dgm:cxnLst>
    <dgm:cxn modelId="{20225705-2476-45DF-9337-AA089FB73AED}" type="presOf" srcId="{0BC8638D-676A-4929-8917-8DEE286ABAC6}" destId="{A62CA10E-D3DF-4DA4-B16C-00D9CC829F89}" srcOrd="0" destOrd="0" presId="urn:microsoft.com/office/officeart/2005/8/layout/lProcess3"/>
    <dgm:cxn modelId="{3187B323-107E-4FF0-988E-C9FC4D2B9794}" srcId="{084CEF22-3851-4D01-A66A-C1B2080FFC8E}" destId="{F48D1EBE-D4EB-4E00-8FEF-A90C25344B14}" srcOrd="1" destOrd="0" parTransId="{0B80FD5A-27BD-4D1E-8C88-938EE078F4E4}" sibTransId="{B7A8E83C-25DD-4E65-8876-18C2C11F00B3}"/>
    <dgm:cxn modelId="{76539A28-B6F0-4876-B136-CD39889700CD}" srcId="{8D5078BC-56BE-4405-9725-91123F59B2BA}" destId="{084CEF22-3851-4D01-A66A-C1B2080FFC8E}" srcOrd="0" destOrd="0" parTransId="{60587C15-5747-4EDB-A65B-D8AAD91A027A}" sibTransId="{6D399F19-0604-4249-8C2A-10E52EFE1887}"/>
    <dgm:cxn modelId="{10DA4532-81BB-4DD0-9B14-A3A0EAC99B95}" srcId="{AD8E0A86-885E-47CB-B318-E544656CFE23}" destId="{C0B2C054-C71C-4049-BDDF-3932741BB458}" srcOrd="1" destOrd="0" parTransId="{EEB0CCA2-CB4F-4FF6-9E2C-2FD9FE2A9436}" sibTransId="{115C783C-6302-440B-BFEB-8D4C69D1BBFD}"/>
    <dgm:cxn modelId="{A452C538-3F66-40D2-89B3-78720016EB7A}" type="presOf" srcId="{C0B2C054-C71C-4049-BDDF-3932741BB458}" destId="{910419D1-5933-41BE-B10C-D27AF73D99B7}" srcOrd="0" destOrd="0" presId="urn:microsoft.com/office/officeart/2005/8/layout/lProcess3"/>
    <dgm:cxn modelId="{DE8D643F-708A-4BDB-915C-174BBDA95D9B}" type="presOf" srcId="{8D5078BC-56BE-4405-9725-91123F59B2BA}" destId="{0D33EF16-F350-4887-9387-3114848C0671}" srcOrd="0" destOrd="0" presId="urn:microsoft.com/office/officeart/2005/8/layout/lProcess3"/>
    <dgm:cxn modelId="{976BF460-4F41-469D-B831-08A5CF485AB7}" srcId="{8D5078BC-56BE-4405-9725-91123F59B2BA}" destId="{AD8E0A86-885E-47CB-B318-E544656CFE23}" srcOrd="1" destOrd="0" parTransId="{122DAE77-BBEB-48D2-927C-B319F0EBED40}" sibTransId="{F2952EBA-888D-4FD7-905A-08199449CCA5}"/>
    <dgm:cxn modelId="{FC3F3C41-B7CF-4C9B-9830-FAD4E3853C04}" srcId="{AD8E0A86-885E-47CB-B318-E544656CFE23}" destId="{7A8E5F28-91C9-490E-A4DA-1E421B0462BE}" srcOrd="0" destOrd="0" parTransId="{189B1864-7475-4F02-AE85-494F27154107}" sibTransId="{F0B59D79-6D6A-44D4-86F7-8D6ED8B5AF5E}"/>
    <dgm:cxn modelId="{BF62E64E-CAA8-4EE5-85B4-1F2120BDF547}" type="presOf" srcId="{A5FB0156-C349-44CC-8F8C-F3E81250DBB4}" destId="{18BF00CB-87D5-4F57-9D69-EFF2EC51BFC0}" srcOrd="0" destOrd="0" presId="urn:microsoft.com/office/officeart/2005/8/layout/lProcess3"/>
    <dgm:cxn modelId="{382DE26F-2FC1-4762-A785-1372D0130818}" type="presOf" srcId="{084CEF22-3851-4D01-A66A-C1B2080FFC8E}" destId="{7FAE9036-2E89-4A10-A31B-CC9970D6650F}" srcOrd="0" destOrd="0" presId="urn:microsoft.com/office/officeart/2005/8/layout/lProcess3"/>
    <dgm:cxn modelId="{8190D187-5CA5-4292-9AE6-F5D893E2FF03}" type="presOf" srcId="{AD8E0A86-885E-47CB-B318-E544656CFE23}" destId="{DF459F34-E01F-47CA-833C-07323D79B74C}" srcOrd="0" destOrd="0" presId="urn:microsoft.com/office/officeart/2005/8/layout/lProcess3"/>
    <dgm:cxn modelId="{B9E7D88C-218F-423C-842A-E9A42837FB88}" type="presOf" srcId="{7A8E5F28-91C9-490E-A4DA-1E421B0462BE}" destId="{C9B10066-3E5B-400C-91BD-24703F7A9F5D}" srcOrd="0" destOrd="0" presId="urn:microsoft.com/office/officeart/2005/8/layout/lProcess3"/>
    <dgm:cxn modelId="{86FCEF95-425D-4F25-93C2-17F952910C86}" srcId="{084CEF22-3851-4D01-A66A-C1B2080FFC8E}" destId="{A5FB0156-C349-44CC-8F8C-F3E81250DBB4}" srcOrd="0" destOrd="0" parTransId="{9D181B37-5298-4504-A009-3047DBAF6CED}" sibTransId="{23E0CB07-8C8F-4A42-8A24-EAB6E027178A}"/>
    <dgm:cxn modelId="{F335A8AF-C7DE-49E5-9D11-683268AD0BE3}" srcId="{084CEF22-3851-4D01-A66A-C1B2080FFC8E}" destId="{BBF1A02A-5567-4D3F-AE3A-4C9BE41BF532}" srcOrd="2" destOrd="0" parTransId="{7D33863D-4D71-4BB5-8D93-A71F583E2144}" sibTransId="{DCA4976C-9622-4FED-BCD4-A8D59AE9516C}"/>
    <dgm:cxn modelId="{707DACB7-B74D-496C-8E86-EC54F9B51923}" srcId="{8D5078BC-56BE-4405-9725-91123F59B2BA}" destId="{0BC8638D-676A-4929-8917-8DEE286ABAC6}" srcOrd="2" destOrd="0" parTransId="{7393930E-082A-4AFF-ADBD-C35B786476B8}" sibTransId="{F1BB011B-F5C0-40B0-BED2-6689341E0BB8}"/>
    <dgm:cxn modelId="{F70B38B9-1571-4637-8987-BA183169425A}" srcId="{0BC8638D-676A-4929-8917-8DEE286ABAC6}" destId="{B8B41C66-7709-4176-B34E-C189F08662BA}" srcOrd="0" destOrd="0" parTransId="{44B32891-9E1B-400D-961B-2F79E2E395E5}" sibTransId="{81E4276B-1D87-463F-BCF8-AE2850F7BAF2}"/>
    <dgm:cxn modelId="{9A287EB9-60DA-4368-B8AE-6FB2DEDEB8A0}" type="presOf" srcId="{F48D1EBE-D4EB-4E00-8FEF-A90C25344B14}" destId="{50A6DB91-8FC5-46D6-BD13-7B17322ABBEE}" srcOrd="0" destOrd="0" presId="urn:microsoft.com/office/officeart/2005/8/layout/lProcess3"/>
    <dgm:cxn modelId="{5C4AE3D2-DD72-438A-B3F0-E75AA4A8B140}" type="presOf" srcId="{BBF1A02A-5567-4D3F-AE3A-4C9BE41BF532}" destId="{9720C97A-FFA0-4ABA-AFF2-0386E938B571}" srcOrd="0" destOrd="0" presId="urn:microsoft.com/office/officeart/2005/8/layout/lProcess3"/>
    <dgm:cxn modelId="{C6F8EBFB-425F-40AE-AAFE-8FA15F1F8C70}" type="presOf" srcId="{B8B41C66-7709-4176-B34E-C189F08662BA}" destId="{2D747ACB-F72F-4A45-89C4-C64F781DAE99}" srcOrd="0" destOrd="0" presId="urn:microsoft.com/office/officeart/2005/8/layout/lProcess3"/>
    <dgm:cxn modelId="{B2D28BB7-C79D-49FF-A497-E2C75EADD163}" type="presParOf" srcId="{0D33EF16-F350-4887-9387-3114848C0671}" destId="{97D7D7B1-E496-459C-BDED-7B0F6A6CB123}" srcOrd="0" destOrd="0" presId="urn:microsoft.com/office/officeart/2005/8/layout/lProcess3"/>
    <dgm:cxn modelId="{A3D3CF5D-65BF-462F-B12F-6BFF58EFB58F}" type="presParOf" srcId="{97D7D7B1-E496-459C-BDED-7B0F6A6CB123}" destId="{7FAE9036-2E89-4A10-A31B-CC9970D6650F}" srcOrd="0" destOrd="0" presId="urn:microsoft.com/office/officeart/2005/8/layout/lProcess3"/>
    <dgm:cxn modelId="{E2F3E6D2-92EC-41D3-B675-8C1DAA6B1EDC}" type="presParOf" srcId="{97D7D7B1-E496-459C-BDED-7B0F6A6CB123}" destId="{33C44972-48D2-4FB4-A907-E99C22A28766}" srcOrd="1" destOrd="0" presId="urn:microsoft.com/office/officeart/2005/8/layout/lProcess3"/>
    <dgm:cxn modelId="{D4201146-FFA3-4B32-838E-AF4B0F283FFE}" type="presParOf" srcId="{97D7D7B1-E496-459C-BDED-7B0F6A6CB123}" destId="{18BF00CB-87D5-4F57-9D69-EFF2EC51BFC0}" srcOrd="2" destOrd="0" presId="urn:microsoft.com/office/officeart/2005/8/layout/lProcess3"/>
    <dgm:cxn modelId="{D8F41CBE-F545-41DB-82A9-57B5CBA5247D}" type="presParOf" srcId="{97D7D7B1-E496-459C-BDED-7B0F6A6CB123}" destId="{2B5CA1A3-7B6B-4548-AE2D-D97AC4273816}" srcOrd="3" destOrd="0" presId="urn:microsoft.com/office/officeart/2005/8/layout/lProcess3"/>
    <dgm:cxn modelId="{D425F934-C93D-4074-A33A-7A04176A207E}" type="presParOf" srcId="{97D7D7B1-E496-459C-BDED-7B0F6A6CB123}" destId="{50A6DB91-8FC5-46D6-BD13-7B17322ABBEE}" srcOrd="4" destOrd="0" presId="urn:microsoft.com/office/officeart/2005/8/layout/lProcess3"/>
    <dgm:cxn modelId="{B94D83CD-3584-4102-96D6-6C808305B1E8}" type="presParOf" srcId="{97D7D7B1-E496-459C-BDED-7B0F6A6CB123}" destId="{7D7F66B9-2736-44CC-8FB3-06F1A52E42F7}" srcOrd="5" destOrd="0" presId="urn:microsoft.com/office/officeart/2005/8/layout/lProcess3"/>
    <dgm:cxn modelId="{AF318EA8-C3B5-4238-BF8B-29AF0773EEBE}" type="presParOf" srcId="{97D7D7B1-E496-459C-BDED-7B0F6A6CB123}" destId="{9720C97A-FFA0-4ABA-AFF2-0386E938B571}" srcOrd="6" destOrd="0" presId="urn:microsoft.com/office/officeart/2005/8/layout/lProcess3"/>
    <dgm:cxn modelId="{0837A0AA-7CC9-4460-B4CC-F9D3D471E8E0}" type="presParOf" srcId="{0D33EF16-F350-4887-9387-3114848C0671}" destId="{68548BCF-88F2-488E-86BC-E53EB9A6513A}" srcOrd="1" destOrd="0" presId="urn:microsoft.com/office/officeart/2005/8/layout/lProcess3"/>
    <dgm:cxn modelId="{6E2573E8-65D2-43C2-AF05-F4CEA67EDD66}" type="presParOf" srcId="{0D33EF16-F350-4887-9387-3114848C0671}" destId="{7D03C0F2-AC68-483C-B253-44BEE579B76F}" srcOrd="2" destOrd="0" presId="urn:microsoft.com/office/officeart/2005/8/layout/lProcess3"/>
    <dgm:cxn modelId="{C9675FAC-CDB2-4C3F-A402-95F901382C9D}" type="presParOf" srcId="{7D03C0F2-AC68-483C-B253-44BEE579B76F}" destId="{DF459F34-E01F-47CA-833C-07323D79B74C}" srcOrd="0" destOrd="0" presId="urn:microsoft.com/office/officeart/2005/8/layout/lProcess3"/>
    <dgm:cxn modelId="{6B6EE2DC-621A-441D-AD7F-A55CABE25850}" type="presParOf" srcId="{7D03C0F2-AC68-483C-B253-44BEE579B76F}" destId="{B9D692C3-FBF4-432C-9245-1F9A0AD4FE5D}" srcOrd="1" destOrd="0" presId="urn:microsoft.com/office/officeart/2005/8/layout/lProcess3"/>
    <dgm:cxn modelId="{6274348D-66FD-4353-B914-E569E358803D}" type="presParOf" srcId="{7D03C0F2-AC68-483C-B253-44BEE579B76F}" destId="{C9B10066-3E5B-400C-91BD-24703F7A9F5D}" srcOrd="2" destOrd="0" presId="urn:microsoft.com/office/officeart/2005/8/layout/lProcess3"/>
    <dgm:cxn modelId="{7682E397-4EA1-4EC3-ABCA-CFF41F201963}" type="presParOf" srcId="{7D03C0F2-AC68-483C-B253-44BEE579B76F}" destId="{0B1D4F88-D626-4F0B-8089-DF3EFB310D91}" srcOrd="3" destOrd="0" presId="urn:microsoft.com/office/officeart/2005/8/layout/lProcess3"/>
    <dgm:cxn modelId="{07D5D925-9133-4D11-BCDF-0A3A6666CEA9}" type="presParOf" srcId="{7D03C0F2-AC68-483C-B253-44BEE579B76F}" destId="{910419D1-5933-41BE-B10C-D27AF73D99B7}" srcOrd="4" destOrd="0" presId="urn:microsoft.com/office/officeart/2005/8/layout/lProcess3"/>
    <dgm:cxn modelId="{0FC8DC46-46FC-44C4-ACEB-22A0F9D27783}" type="presParOf" srcId="{0D33EF16-F350-4887-9387-3114848C0671}" destId="{D3823415-7DCE-4757-AEE8-CF7BC9CADFEC}" srcOrd="3" destOrd="0" presId="urn:microsoft.com/office/officeart/2005/8/layout/lProcess3"/>
    <dgm:cxn modelId="{7B0765A1-75E6-4F61-BE5D-3E3786D53581}" type="presParOf" srcId="{0D33EF16-F350-4887-9387-3114848C0671}" destId="{E40D0E40-A69F-4F9D-B8D6-FB661E6C0D7A}" srcOrd="4" destOrd="0" presId="urn:microsoft.com/office/officeart/2005/8/layout/lProcess3"/>
    <dgm:cxn modelId="{12DC09B7-F968-4F7C-9C95-1B11D831E3A8}" type="presParOf" srcId="{E40D0E40-A69F-4F9D-B8D6-FB661E6C0D7A}" destId="{A62CA10E-D3DF-4DA4-B16C-00D9CC829F89}" srcOrd="0" destOrd="0" presId="urn:microsoft.com/office/officeart/2005/8/layout/lProcess3"/>
    <dgm:cxn modelId="{BE91E699-2F6B-4448-B12A-006E394DB6BB}" type="presParOf" srcId="{E40D0E40-A69F-4F9D-B8D6-FB661E6C0D7A}" destId="{45435B0E-68B9-4444-91D7-09F8E55ED110}" srcOrd="1" destOrd="0" presId="urn:microsoft.com/office/officeart/2005/8/layout/lProcess3"/>
    <dgm:cxn modelId="{07D247B5-4ABD-4089-8ACB-032894B8312F}" type="presParOf" srcId="{E40D0E40-A69F-4F9D-B8D6-FB661E6C0D7A}" destId="{2D747ACB-F72F-4A45-89C4-C64F781DAE99}"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D5078BC-56BE-4405-9725-91123F59B2BA}" type="doc">
      <dgm:prSet loTypeId="urn:microsoft.com/office/officeart/2005/8/layout/lProcess3" loCatId="process" qsTypeId="urn:microsoft.com/office/officeart/2005/8/quickstyle/simple1" qsCatId="simple" csTypeId="urn:microsoft.com/office/officeart/2005/8/colors/accent3_1" csCatId="accent3" phldr="1"/>
      <dgm:spPr/>
      <dgm:t>
        <a:bodyPr/>
        <a:lstStyle/>
        <a:p>
          <a:endParaRPr lang="en-CA"/>
        </a:p>
      </dgm:t>
    </dgm:pt>
    <dgm:pt modelId="{084CEF22-3851-4D01-A66A-C1B2080FFC8E}">
      <dgm:prSet phldrT="[Text]" custT="1"/>
      <dgm:spPr>
        <a:solidFill>
          <a:srgbClr val="C7F464"/>
        </a:solidFill>
        <a:ln>
          <a:solidFill>
            <a:srgbClr val="C7F464"/>
          </a:solidFill>
        </a:ln>
      </dgm:spPr>
      <dgm:t>
        <a:bodyPr/>
        <a:lstStyle/>
        <a:p>
          <a:r>
            <a:rPr lang="en-CA" sz="3400" b="0" i="0" u="none" strike="noStrike" cap="none" dirty="0">
              <a:solidFill>
                <a:schemeClr val="bg2">
                  <a:lumMod val="75000"/>
                </a:schemeClr>
              </a:solidFill>
              <a:latin typeface="Muli Light"/>
              <a:ea typeface="Arial"/>
              <a:cs typeface="Arial"/>
              <a:sym typeface="Arial"/>
            </a:rPr>
            <a:t>idea</a:t>
          </a:r>
          <a:endParaRPr lang="en-CA" sz="3400" dirty="0">
            <a:solidFill>
              <a:schemeClr val="bg2">
                <a:lumMod val="75000"/>
              </a:schemeClr>
            </a:solidFill>
          </a:endParaRPr>
        </a:p>
      </dgm:t>
    </dgm:pt>
    <dgm:pt modelId="{60587C15-5747-4EDB-A65B-D8AAD91A027A}" type="parTrans" cxnId="{76539A28-B6F0-4876-B136-CD39889700CD}">
      <dgm:prSet/>
      <dgm:spPr/>
      <dgm:t>
        <a:bodyPr/>
        <a:lstStyle/>
        <a:p>
          <a:endParaRPr lang="en-CA"/>
        </a:p>
      </dgm:t>
    </dgm:pt>
    <dgm:pt modelId="{6D399F19-0604-4249-8C2A-10E52EFE1887}" type="sibTrans" cxnId="{76539A28-B6F0-4876-B136-CD39889700CD}">
      <dgm:prSet/>
      <dgm:spPr/>
      <dgm:t>
        <a:bodyPr/>
        <a:lstStyle/>
        <a:p>
          <a:endParaRPr lang="en-CA"/>
        </a:p>
      </dgm:t>
    </dgm:pt>
    <dgm:pt modelId="{A5FB0156-C349-44CC-8F8C-F3E81250DBB4}">
      <dgm:prSet phldrT="[Text]" custT="1"/>
      <dgm:spPr>
        <a:ln>
          <a:solidFill>
            <a:srgbClr val="C7F464">
              <a:alpha val="90000"/>
            </a:srgbClr>
          </a:solidFill>
        </a:ln>
      </dgm:spPr>
      <dgm:t>
        <a:bodyPr/>
        <a:lstStyle/>
        <a:p>
          <a:r>
            <a:rPr lang="en-CA" sz="2400" b="0" i="0" u="none" strike="noStrike" cap="none" dirty="0">
              <a:solidFill>
                <a:schemeClr val="bg2">
                  <a:lumMod val="75000"/>
                </a:schemeClr>
              </a:solidFill>
              <a:latin typeface="Muli Light"/>
              <a:ea typeface="Arial"/>
              <a:cs typeface="Arial"/>
              <a:sym typeface="Arial"/>
            </a:rPr>
            <a:t>apply for grant</a:t>
          </a:r>
        </a:p>
      </dgm:t>
    </dgm:pt>
    <dgm:pt modelId="{9D181B37-5298-4504-A009-3047DBAF6CED}" type="parTrans" cxnId="{86FCEF95-425D-4F25-93C2-17F952910C86}">
      <dgm:prSet/>
      <dgm:spPr/>
      <dgm:t>
        <a:bodyPr/>
        <a:lstStyle/>
        <a:p>
          <a:endParaRPr lang="en-CA"/>
        </a:p>
      </dgm:t>
    </dgm:pt>
    <dgm:pt modelId="{23E0CB07-8C8F-4A42-8A24-EAB6E027178A}" type="sibTrans" cxnId="{86FCEF95-425D-4F25-93C2-17F952910C86}">
      <dgm:prSet/>
      <dgm:spPr/>
      <dgm:t>
        <a:bodyPr/>
        <a:lstStyle/>
        <a:p>
          <a:endParaRPr lang="en-CA"/>
        </a:p>
      </dgm:t>
    </dgm:pt>
    <dgm:pt modelId="{F48D1EBE-D4EB-4E00-8FEF-A90C25344B14}">
      <dgm:prSet phldrT="[Text]" custT="1"/>
      <dgm:spPr>
        <a:solidFill>
          <a:srgbClr val="FFFFFF">
            <a:alpha val="90000"/>
            <a:tint val="40000"/>
            <a:hueOff val="0"/>
            <a:satOff val="0"/>
            <a:lumOff val="0"/>
            <a:alphaOff val="0"/>
          </a:srgbClr>
        </a:solidFill>
        <a:ln w="25400" cap="flat" cmpd="sng" algn="ctr">
          <a:solidFill>
            <a:srgbClr val="C7F464">
              <a:alpha val="90000"/>
            </a:srgbClr>
          </a:solidFill>
          <a:prstDash val="solid"/>
        </a:ln>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get grant</a:t>
          </a:r>
        </a:p>
      </dgm:t>
    </dgm:pt>
    <dgm:pt modelId="{0B80FD5A-27BD-4D1E-8C88-938EE078F4E4}" type="parTrans" cxnId="{3187B323-107E-4FF0-988E-C9FC4D2B9794}">
      <dgm:prSet/>
      <dgm:spPr/>
      <dgm:t>
        <a:bodyPr/>
        <a:lstStyle/>
        <a:p>
          <a:endParaRPr lang="en-CA"/>
        </a:p>
      </dgm:t>
    </dgm:pt>
    <dgm:pt modelId="{B7A8E83C-25DD-4E65-8876-18C2C11F00B3}" type="sibTrans" cxnId="{3187B323-107E-4FF0-988E-C9FC4D2B9794}">
      <dgm:prSet/>
      <dgm:spPr/>
      <dgm:t>
        <a:bodyPr/>
        <a:lstStyle/>
        <a:p>
          <a:endParaRPr lang="en-CA"/>
        </a:p>
      </dgm:t>
    </dgm:pt>
    <dgm:pt modelId="{AD8E0A86-885E-47CB-B318-E544656CFE23}">
      <dgm:prSet phldrT="[Text]" custT="1"/>
      <dgm:spPr>
        <a:solidFill>
          <a:srgbClr val="C7F464"/>
        </a:solidFill>
        <a:ln w="25400" cap="flat" cmpd="sng" algn="ctr">
          <a:solidFill>
            <a:srgbClr val="C7F464"/>
          </a:solidFill>
          <a:prstDash val="solid"/>
        </a:ln>
        <a:effectLst/>
      </dgm:spPr>
      <dgm:t>
        <a:bodyPr/>
        <a:lstStyle/>
        <a:p>
          <a:pPr marL="0" lvl="0" indent="0" algn="ctr" defTabSz="1644650">
            <a:lnSpc>
              <a:spcPct val="90000"/>
            </a:lnSpc>
            <a:spcBef>
              <a:spcPct val="0"/>
            </a:spcBef>
            <a:spcAft>
              <a:spcPct val="35000"/>
            </a:spcAft>
          </a:pPr>
          <a:r>
            <a:rPr lang="en-CA" sz="3400" b="0" i="0" u="none" strike="noStrike" kern="1200" cap="none" dirty="0">
              <a:solidFill>
                <a:schemeClr val="bg2">
                  <a:lumMod val="75000"/>
                </a:schemeClr>
              </a:solidFill>
              <a:latin typeface="Muli Light"/>
              <a:ea typeface="Arial"/>
              <a:cs typeface="Arial"/>
              <a:sym typeface="Arial"/>
            </a:rPr>
            <a:t>analyse</a:t>
          </a:r>
          <a:endParaRPr lang="en-CA" sz="3400" kern="1200" dirty="0">
            <a:solidFill>
              <a:schemeClr val="bg2">
                <a:lumMod val="75000"/>
              </a:schemeClr>
            </a:solidFill>
            <a:latin typeface="Arial"/>
            <a:ea typeface="+mn-ea"/>
            <a:cs typeface="+mn-cs"/>
          </a:endParaRPr>
        </a:p>
      </dgm:t>
    </dgm:pt>
    <dgm:pt modelId="{122DAE77-BBEB-48D2-927C-B319F0EBED40}" type="parTrans" cxnId="{976BF460-4F41-469D-B831-08A5CF485AB7}">
      <dgm:prSet/>
      <dgm:spPr/>
      <dgm:t>
        <a:bodyPr/>
        <a:lstStyle/>
        <a:p>
          <a:endParaRPr lang="en-CA"/>
        </a:p>
      </dgm:t>
    </dgm:pt>
    <dgm:pt modelId="{F2952EBA-888D-4FD7-905A-08199449CCA5}" type="sibTrans" cxnId="{976BF460-4F41-469D-B831-08A5CF485AB7}">
      <dgm:prSet/>
      <dgm:spPr/>
      <dgm:t>
        <a:bodyPr/>
        <a:lstStyle/>
        <a:p>
          <a:endParaRPr lang="en-CA"/>
        </a:p>
      </dgm:t>
    </dgm:pt>
    <dgm:pt modelId="{7A8E5F28-91C9-490E-A4DA-1E421B0462BE}">
      <dgm:prSet phldrT="[Text]" custT="1"/>
      <dgm:spPr>
        <a:solidFill>
          <a:srgbClr val="FFFFFF">
            <a:alpha val="90000"/>
            <a:tint val="40000"/>
            <a:hueOff val="0"/>
            <a:satOff val="0"/>
            <a:lumOff val="0"/>
            <a:alphaOff val="0"/>
          </a:srgbClr>
        </a:solidFill>
        <a:ln w="25400" cap="flat" cmpd="sng" algn="ctr">
          <a:solidFill>
            <a:srgbClr val="C7F464">
              <a:alpha val="90000"/>
            </a:srgbClr>
          </a:solidFill>
          <a:prstDash val="solid"/>
        </a:ln>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more grant $</a:t>
          </a:r>
        </a:p>
      </dgm:t>
    </dgm:pt>
    <dgm:pt modelId="{189B1864-7475-4F02-AE85-494F27154107}" type="parTrans" cxnId="{FC3F3C41-B7CF-4C9B-9830-FAD4E3853C04}">
      <dgm:prSet/>
      <dgm:spPr/>
      <dgm:t>
        <a:bodyPr/>
        <a:lstStyle/>
        <a:p>
          <a:endParaRPr lang="en-CA"/>
        </a:p>
      </dgm:t>
    </dgm:pt>
    <dgm:pt modelId="{F0B59D79-6D6A-44D4-86F7-8D6ED8B5AF5E}" type="sibTrans" cxnId="{FC3F3C41-B7CF-4C9B-9830-FAD4E3853C04}">
      <dgm:prSet/>
      <dgm:spPr/>
      <dgm:t>
        <a:bodyPr/>
        <a:lstStyle/>
        <a:p>
          <a:endParaRPr lang="en-CA"/>
        </a:p>
      </dgm:t>
    </dgm:pt>
    <dgm:pt modelId="{C0B2C054-C71C-4049-BDDF-3932741BB458}">
      <dgm:prSet phldrT="[Text]" custT="1"/>
      <dgm:spPr>
        <a:solidFill>
          <a:srgbClr val="FFFFFF">
            <a:alpha val="90000"/>
            <a:tint val="40000"/>
            <a:hueOff val="0"/>
            <a:satOff val="0"/>
            <a:lumOff val="0"/>
            <a:alphaOff val="0"/>
          </a:srgbClr>
        </a:solidFill>
        <a:ln w="25400" cap="flat" cmpd="sng" algn="ctr">
          <a:solidFill>
            <a:srgbClr val="C7F464">
              <a:alpha val="90000"/>
            </a:srgbClr>
          </a:solidFill>
          <a:prstDash val="solid"/>
        </a:ln>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student research assistants</a:t>
          </a:r>
        </a:p>
      </dgm:t>
    </dgm:pt>
    <dgm:pt modelId="{EEB0CCA2-CB4F-4FF6-9E2C-2FD9FE2A9436}" type="parTrans" cxnId="{10DA4532-81BB-4DD0-9B14-A3A0EAC99B95}">
      <dgm:prSet/>
      <dgm:spPr/>
      <dgm:t>
        <a:bodyPr/>
        <a:lstStyle/>
        <a:p>
          <a:endParaRPr lang="en-CA"/>
        </a:p>
      </dgm:t>
    </dgm:pt>
    <dgm:pt modelId="{115C783C-6302-440B-BFEB-8D4C69D1BBFD}" type="sibTrans" cxnId="{10DA4532-81BB-4DD0-9B14-A3A0EAC99B95}">
      <dgm:prSet/>
      <dgm:spPr/>
      <dgm:t>
        <a:bodyPr/>
        <a:lstStyle/>
        <a:p>
          <a:endParaRPr lang="en-CA"/>
        </a:p>
      </dgm:t>
    </dgm:pt>
    <dgm:pt modelId="{0BC8638D-676A-4929-8917-8DEE286ABAC6}">
      <dgm:prSet phldrT="[Text]" custT="1"/>
      <dgm:spPr>
        <a:solidFill>
          <a:srgbClr val="C7F464"/>
        </a:solidFill>
        <a:ln w="25400" cap="flat" cmpd="sng" algn="ctr">
          <a:solidFill>
            <a:srgbClr val="C7F464"/>
          </a:solidFill>
          <a:prstDash val="solid"/>
        </a:ln>
        <a:effectLst/>
      </dgm:spPr>
      <dgm:t>
        <a:bodyPr/>
        <a:lstStyle/>
        <a:p>
          <a:pPr marL="0" lvl="0" indent="0" algn="ctr" defTabSz="1644650">
            <a:lnSpc>
              <a:spcPct val="90000"/>
            </a:lnSpc>
            <a:spcBef>
              <a:spcPct val="0"/>
            </a:spcBef>
            <a:spcAft>
              <a:spcPct val="35000"/>
            </a:spcAft>
          </a:pPr>
          <a:r>
            <a:rPr lang="en-CA" sz="3400" b="0" i="0" u="none" strike="noStrike" kern="1200" cap="none" dirty="0">
              <a:solidFill>
                <a:schemeClr val="bg2">
                  <a:lumMod val="75000"/>
                </a:schemeClr>
              </a:solidFill>
              <a:latin typeface="Muli Light"/>
              <a:ea typeface="Arial"/>
              <a:cs typeface="Arial"/>
              <a:sym typeface="Arial"/>
            </a:rPr>
            <a:t>re-scope</a:t>
          </a:r>
          <a:endParaRPr lang="en-CA" sz="3400" kern="1200" dirty="0">
            <a:solidFill>
              <a:schemeClr val="bg2">
                <a:lumMod val="75000"/>
              </a:schemeClr>
            </a:solidFill>
            <a:latin typeface="Arial"/>
            <a:ea typeface="+mn-ea"/>
            <a:cs typeface="+mn-cs"/>
          </a:endParaRPr>
        </a:p>
      </dgm:t>
    </dgm:pt>
    <dgm:pt modelId="{7393930E-082A-4AFF-ADBD-C35B786476B8}" type="parTrans" cxnId="{707DACB7-B74D-496C-8E86-EC54F9B51923}">
      <dgm:prSet/>
      <dgm:spPr/>
      <dgm:t>
        <a:bodyPr/>
        <a:lstStyle/>
        <a:p>
          <a:endParaRPr lang="en-CA"/>
        </a:p>
      </dgm:t>
    </dgm:pt>
    <dgm:pt modelId="{F1BB011B-F5C0-40B0-BED2-6689341E0BB8}" type="sibTrans" cxnId="{707DACB7-B74D-496C-8E86-EC54F9B51923}">
      <dgm:prSet/>
      <dgm:spPr/>
      <dgm:t>
        <a:bodyPr/>
        <a:lstStyle/>
        <a:p>
          <a:endParaRPr lang="en-CA"/>
        </a:p>
      </dgm:t>
    </dgm:pt>
    <dgm:pt modelId="{B8B41C66-7709-4176-B34E-C189F08662BA}">
      <dgm:prSet phldrT="[Text]" custT="1"/>
      <dgm:spPr>
        <a:solidFill>
          <a:srgbClr val="FFFFFF">
            <a:alpha val="90000"/>
            <a:tint val="40000"/>
            <a:hueOff val="0"/>
            <a:satOff val="0"/>
            <a:lumOff val="0"/>
            <a:alphaOff val="0"/>
          </a:srgbClr>
        </a:solidFill>
        <a:ln w="25400" cap="flat" cmpd="sng" algn="ctr">
          <a:solidFill>
            <a:srgbClr val="C7F464">
              <a:alpha val="90000"/>
            </a:srgbClr>
          </a:solidFill>
          <a:prstDash val="solid"/>
        </a:ln>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more analysis</a:t>
          </a:r>
        </a:p>
      </dgm:t>
    </dgm:pt>
    <dgm:pt modelId="{44B32891-9E1B-400D-961B-2F79E2E395E5}" type="parTrans" cxnId="{F70B38B9-1571-4637-8987-BA183169425A}">
      <dgm:prSet/>
      <dgm:spPr/>
      <dgm:t>
        <a:bodyPr/>
        <a:lstStyle/>
        <a:p>
          <a:endParaRPr lang="en-CA"/>
        </a:p>
      </dgm:t>
    </dgm:pt>
    <dgm:pt modelId="{81E4276B-1D87-463F-BCF8-AE2850F7BAF2}" type="sibTrans" cxnId="{F70B38B9-1571-4637-8987-BA183169425A}">
      <dgm:prSet/>
      <dgm:spPr/>
      <dgm:t>
        <a:bodyPr/>
        <a:lstStyle/>
        <a:p>
          <a:endParaRPr lang="en-CA"/>
        </a:p>
      </dgm:t>
    </dgm:pt>
    <dgm:pt modelId="{3DEA37D9-4748-47AB-8EAE-D4C9D25268C9}">
      <dgm:prSet phldrT="[Text]" custT="1"/>
      <dgm:spPr>
        <a:solidFill>
          <a:srgbClr val="FFFFFF">
            <a:alpha val="90000"/>
            <a:tint val="40000"/>
            <a:hueOff val="0"/>
            <a:satOff val="0"/>
            <a:lumOff val="0"/>
            <a:alphaOff val="0"/>
          </a:srgbClr>
        </a:solidFill>
        <a:ln w="25400" cap="flat" cmpd="sng" algn="ctr">
          <a:solidFill>
            <a:srgbClr val="C7F464">
              <a:alpha val="90000"/>
            </a:srgbClr>
          </a:solidFill>
          <a:prstDash val="solid"/>
        </a:ln>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dissemination</a:t>
          </a:r>
        </a:p>
      </dgm:t>
    </dgm:pt>
    <dgm:pt modelId="{54B32220-BC51-4A68-BF3D-D1BCB5DE350A}" type="parTrans" cxnId="{FBBFF7C9-A645-4863-8BE7-81305990C079}">
      <dgm:prSet/>
      <dgm:spPr/>
      <dgm:t>
        <a:bodyPr/>
        <a:lstStyle/>
        <a:p>
          <a:endParaRPr lang="en-CA"/>
        </a:p>
      </dgm:t>
    </dgm:pt>
    <dgm:pt modelId="{88345B51-F6C6-41AD-B9CF-1372B5FA3AD9}" type="sibTrans" cxnId="{FBBFF7C9-A645-4863-8BE7-81305990C079}">
      <dgm:prSet/>
      <dgm:spPr/>
      <dgm:t>
        <a:bodyPr/>
        <a:lstStyle/>
        <a:p>
          <a:endParaRPr lang="en-CA"/>
        </a:p>
      </dgm:t>
    </dgm:pt>
    <dgm:pt modelId="{BBF1A02A-5567-4D3F-AE3A-4C9BE41BF532}">
      <dgm:prSet custT="1"/>
      <dgm:spPr>
        <a:solidFill>
          <a:srgbClr val="FFFFFF">
            <a:alpha val="90000"/>
            <a:tint val="40000"/>
            <a:hueOff val="0"/>
            <a:satOff val="0"/>
            <a:lumOff val="0"/>
            <a:alphaOff val="0"/>
          </a:srgbClr>
        </a:solidFill>
        <a:ln w="25400" cap="flat" cmpd="sng" algn="ctr">
          <a:solidFill>
            <a:srgbClr val="C7F464">
              <a:alpha val="90000"/>
            </a:srgbClr>
          </a:solidFill>
          <a:prstDash val="solid"/>
        </a:ln>
        <a:effectLst/>
      </dgm:spPr>
      <dgm:t>
        <a:bodyPr spcFirstLastPara="0" vert="horz" wrap="square" lIns="25400" tIns="12700" rIns="0" bIns="12700" numCol="1" spcCol="1270" anchor="ctr" anchorCtr="0"/>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survey</a:t>
          </a:r>
        </a:p>
      </dgm:t>
    </dgm:pt>
    <dgm:pt modelId="{7D33863D-4D71-4BB5-8D93-A71F583E2144}" type="parTrans" cxnId="{F335A8AF-C7DE-49E5-9D11-683268AD0BE3}">
      <dgm:prSet/>
      <dgm:spPr/>
      <dgm:t>
        <a:bodyPr/>
        <a:lstStyle/>
        <a:p>
          <a:endParaRPr lang="en-CA"/>
        </a:p>
      </dgm:t>
    </dgm:pt>
    <dgm:pt modelId="{DCA4976C-9622-4FED-BCD4-A8D59AE9516C}" type="sibTrans" cxnId="{F335A8AF-C7DE-49E5-9D11-683268AD0BE3}">
      <dgm:prSet/>
      <dgm:spPr/>
      <dgm:t>
        <a:bodyPr/>
        <a:lstStyle/>
        <a:p>
          <a:endParaRPr lang="en-CA"/>
        </a:p>
      </dgm:t>
    </dgm:pt>
    <dgm:pt modelId="{0D33EF16-F350-4887-9387-3114848C0671}" type="pres">
      <dgm:prSet presAssocID="{8D5078BC-56BE-4405-9725-91123F59B2BA}" presName="Name0" presStyleCnt="0">
        <dgm:presLayoutVars>
          <dgm:chPref val="3"/>
          <dgm:dir/>
          <dgm:animLvl val="lvl"/>
          <dgm:resizeHandles/>
        </dgm:presLayoutVars>
      </dgm:prSet>
      <dgm:spPr/>
    </dgm:pt>
    <dgm:pt modelId="{97D7D7B1-E496-459C-BDED-7B0F6A6CB123}" type="pres">
      <dgm:prSet presAssocID="{084CEF22-3851-4D01-A66A-C1B2080FFC8E}" presName="horFlow" presStyleCnt="0"/>
      <dgm:spPr/>
    </dgm:pt>
    <dgm:pt modelId="{7FAE9036-2E89-4A10-A31B-CC9970D6650F}" type="pres">
      <dgm:prSet presAssocID="{084CEF22-3851-4D01-A66A-C1B2080FFC8E}" presName="bigChev" presStyleLbl="node1" presStyleIdx="0" presStyleCnt="3"/>
      <dgm:spPr/>
    </dgm:pt>
    <dgm:pt modelId="{33C44972-48D2-4FB4-A907-E99C22A28766}" type="pres">
      <dgm:prSet presAssocID="{9D181B37-5298-4504-A009-3047DBAF6CED}" presName="parTrans" presStyleCnt="0"/>
      <dgm:spPr/>
    </dgm:pt>
    <dgm:pt modelId="{18BF00CB-87D5-4F57-9D69-EFF2EC51BFC0}" type="pres">
      <dgm:prSet presAssocID="{A5FB0156-C349-44CC-8F8C-F3E81250DBB4}" presName="node" presStyleLbl="alignAccFollowNode1" presStyleIdx="0" presStyleCnt="7" custScaleX="140118">
        <dgm:presLayoutVars>
          <dgm:bulletEnabled val="1"/>
        </dgm:presLayoutVars>
      </dgm:prSet>
      <dgm:spPr/>
    </dgm:pt>
    <dgm:pt modelId="{2B5CA1A3-7B6B-4548-AE2D-D97AC4273816}" type="pres">
      <dgm:prSet presAssocID="{23E0CB07-8C8F-4A42-8A24-EAB6E027178A}" presName="sibTrans" presStyleCnt="0"/>
      <dgm:spPr/>
    </dgm:pt>
    <dgm:pt modelId="{50A6DB91-8FC5-46D6-BD13-7B17322ABBEE}" type="pres">
      <dgm:prSet presAssocID="{F48D1EBE-D4EB-4E00-8FEF-A90C25344B14}" presName="node" presStyleLbl="alignAccFollowNode1" presStyleIdx="1" presStyleCnt="7" custScaleX="120273">
        <dgm:presLayoutVars>
          <dgm:bulletEnabled val="1"/>
        </dgm:presLayoutVars>
      </dgm:prSet>
      <dgm:spPr>
        <a:xfrm>
          <a:off x="4722977" y="67248"/>
          <a:ext cx="1639740" cy="655896"/>
        </a:xfrm>
        <a:prstGeom prst="chevron">
          <a:avLst/>
        </a:prstGeom>
      </dgm:spPr>
    </dgm:pt>
    <dgm:pt modelId="{7D7F66B9-2736-44CC-8FB3-06F1A52E42F7}" type="pres">
      <dgm:prSet presAssocID="{B7A8E83C-25DD-4E65-8876-18C2C11F00B3}" presName="sibTrans" presStyleCnt="0"/>
      <dgm:spPr/>
    </dgm:pt>
    <dgm:pt modelId="{9720C97A-FFA0-4ABA-AFF2-0386E938B571}" type="pres">
      <dgm:prSet presAssocID="{BBF1A02A-5567-4D3F-AE3A-4C9BE41BF532}" presName="node" presStyleLbl="alignAccFollowNode1" presStyleIdx="2" presStyleCnt="7">
        <dgm:presLayoutVars>
          <dgm:bulletEnabled val="1"/>
        </dgm:presLayoutVars>
      </dgm:prSet>
      <dgm:spPr>
        <a:xfrm>
          <a:off x="6351881" y="95038"/>
          <a:ext cx="1602656" cy="641062"/>
        </a:xfrm>
        <a:prstGeom prst="chevron">
          <a:avLst/>
        </a:prstGeom>
      </dgm:spPr>
    </dgm:pt>
    <dgm:pt modelId="{68548BCF-88F2-488E-86BC-E53EB9A6513A}" type="pres">
      <dgm:prSet presAssocID="{084CEF22-3851-4D01-A66A-C1B2080FFC8E}" presName="vSp" presStyleCnt="0"/>
      <dgm:spPr/>
    </dgm:pt>
    <dgm:pt modelId="{7D03C0F2-AC68-483C-B253-44BEE579B76F}" type="pres">
      <dgm:prSet presAssocID="{AD8E0A86-885E-47CB-B318-E544656CFE23}" presName="horFlow" presStyleCnt="0"/>
      <dgm:spPr/>
    </dgm:pt>
    <dgm:pt modelId="{DF459F34-E01F-47CA-833C-07323D79B74C}" type="pres">
      <dgm:prSet presAssocID="{AD8E0A86-885E-47CB-B318-E544656CFE23}" presName="bigChev" presStyleLbl="node1" presStyleIdx="1" presStyleCnt="3" custScaleX="136663"/>
      <dgm:spPr>
        <a:xfrm>
          <a:off x="1594036" y="900947"/>
          <a:ext cx="1975590" cy="790236"/>
        </a:xfrm>
        <a:prstGeom prst="chevron">
          <a:avLst/>
        </a:prstGeom>
      </dgm:spPr>
    </dgm:pt>
    <dgm:pt modelId="{B9D692C3-FBF4-432C-9245-1F9A0AD4FE5D}" type="pres">
      <dgm:prSet presAssocID="{189B1864-7475-4F02-AE85-494F27154107}" presName="parTrans" presStyleCnt="0"/>
      <dgm:spPr/>
    </dgm:pt>
    <dgm:pt modelId="{C9B10066-3E5B-400C-91BD-24703F7A9F5D}" type="pres">
      <dgm:prSet presAssocID="{7A8E5F28-91C9-490E-A4DA-1E421B0462BE}" presName="node" presStyleLbl="alignAccFollowNode1" presStyleIdx="3" presStyleCnt="7" custScaleX="107369">
        <dgm:presLayoutVars>
          <dgm:bulletEnabled val="1"/>
        </dgm:presLayoutVars>
      </dgm:prSet>
      <dgm:spPr>
        <a:xfrm>
          <a:off x="3312800" y="968117"/>
          <a:ext cx="1639740" cy="655896"/>
        </a:xfrm>
        <a:prstGeom prst="chevron">
          <a:avLst/>
        </a:prstGeom>
      </dgm:spPr>
    </dgm:pt>
    <dgm:pt modelId="{0B1D4F88-D626-4F0B-8089-DF3EFB310D91}" type="pres">
      <dgm:prSet presAssocID="{F0B59D79-6D6A-44D4-86F7-8D6ED8B5AF5E}" presName="sibTrans" presStyleCnt="0"/>
      <dgm:spPr/>
    </dgm:pt>
    <dgm:pt modelId="{910419D1-5933-41BE-B10C-D27AF73D99B7}" type="pres">
      <dgm:prSet presAssocID="{C0B2C054-C71C-4049-BDDF-3932741BB458}" presName="node" presStyleLbl="alignAccFollowNode1" presStyleIdx="4" presStyleCnt="7" custScaleX="203273">
        <dgm:presLayoutVars>
          <dgm:bulletEnabled val="1"/>
        </dgm:presLayoutVars>
      </dgm:prSet>
      <dgm:spPr>
        <a:xfrm>
          <a:off x="4722977" y="968117"/>
          <a:ext cx="1639740" cy="655896"/>
        </a:xfrm>
        <a:prstGeom prst="chevron">
          <a:avLst/>
        </a:prstGeom>
      </dgm:spPr>
    </dgm:pt>
    <dgm:pt modelId="{D3823415-7DCE-4757-AEE8-CF7BC9CADFEC}" type="pres">
      <dgm:prSet presAssocID="{AD8E0A86-885E-47CB-B318-E544656CFE23}" presName="vSp" presStyleCnt="0"/>
      <dgm:spPr/>
    </dgm:pt>
    <dgm:pt modelId="{E40D0E40-A69F-4F9D-B8D6-FB661E6C0D7A}" type="pres">
      <dgm:prSet presAssocID="{0BC8638D-676A-4929-8917-8DEE286ABAC6}" presName="horFlow" presStyleCnt="0"/>
      <dgm:spPr/>
    </dgm:pt>
    <dgm:pt modelId="{A62CA10E-D3DF-4DA4-B16C-00D9CC829F89}" type="pres">
      <dgm:prSet presAssocID="{0BC8638D-676A-4929-8917-8DEE286ABAC6}" presName="bigChev" presStyleLbl="node1" presStyleIdx="2" presStyleCnt="3" custScaleX="158050"/>
      <dgm:spPr>
        <a:xfrm>
          <a:off x="1594036" y="1801816"/>
          <a:ext cx="1975590" cy="790236"/>
        </a:xfrm>
        <a:prstGeom prst="chevron">
          <a:avLst/>
        </a:prstGeom>
      </dgm:spPr>
    </dgm:pt>
    <dgm:pt modelId="{45435B0E-68B9-4444-91D7-09F8E55ED110}" type="pres">
      <dgm:prSet presAssocID="{44B32891-9E1B-400D-961B-2F79E2E395E5}" presName="parTrans" presStyleCnt="0"/>
      <dgm:spPr/>
    </dgm:pt>
    <dgm:pt modelId="{2D747ACB-F72F-4A45-89C4-C64F781DAE99}" type="pres">
      <dgm:prSet presAssocID="{B8B41C66-7709-4176-B34E-C189F08662BA}" presName="node" presStyleLbl="alignAccFollowNode1" presStyleIdx="5" presStyleCnt="7" custScaleX="136402">
        <dgm:presLayoutVars>
          <dgm:bulletEnabled val="1"/>
        </dgm:presLayoutVars>
      </dgm:prSet>
      <dgm:spPr>
        <a:xfrm>
          <a:off x="3312800" y="1868986"/>
          <a:ext cx="1639740" cy="655896"/>
        </a:xfrm>
        <a:prstGeom prst="chevron">
          <a:avLst/>
        </a:prstGeom>
      </dgm:spPr>
    </dgm:pt>
    <dgm:pt modelId="{13639217-71D3-4B13-83B6-A7209246E169}" type="pres">
      <dgm:prSet presAssocID="{81E4276B-1D87-463F-BCF8-AE2850F7BAF2}" presName="sibTrans" presStyleCnt="0"/>
      <dgm:spPr/>
    </dgm:pt>
    <dgm:pt modelId="{5656AEF7-8F2B-4589-BE4F-803717B09E0B}" type="pres">
      <dgm:prSet presAssocID="{3DEA37D9-4748-47AB-8EAE-D4C9D25268C9}" presName="node" presStyleLbl="alignAccFollowNode1" presStyleIdx="6" presStyleCnt="7" custScaleX="169821">
        <dgm:presLayoutVars>
          <dgm:bulletEnabled val="1"/>
        </dgm:presLayoutVars>
      </dgm:prSet>
      <dgm:spPr>
        <a:xfrm>
          <a:off x="4722977" y="1868986"/>
          <a:ext cx="1639740" cy="655896"/>
        </a:xfrm>
        <a:prstGeom prst="chevron">
          <a:avLst/>
        </a:prstGeom>
      </dgm:spPr>
    </dgm:pt>
  </dgm:ptLst>
  <dgm:cxnLst>
    <dgm:cxn modelId="{20225705-2476-45DF-9337-AA089FB73AED}" type="presOf" srcId="{0BC8638D-676A-4929-8917-8DEE286ABAC6}" destId="{A62CA10E-D3DF-4DA4-B16C-00D9CC829F89}" srcOrd="0" destOrd="0" presId="urn:microsoft.com/office/officeart/2005/8/layout/lProcess3"/>
    <dgm:cxn modelId="{3187B323-107E-4FF0-988E-C9FC4D2B9794}" srcId="{084CEF22-3851-4D01-A66A-C1B2080FFC8E}" destId="{F48D1EBE-D4EB-4E00-8FEF-A90C25344B14}" srcOrd="1" destOrd="0" parTransId="{0B80FD5A-27BD-4D1E-8C88-938EE078F4E4}" sibTransId="{B7A8E83C-25DD-4E65-8876-18C2C11F00B3}"/>
    <dgm:cxn modelId="{76539A28-B6F0-4876-B136-CD39889700CD}" srcId="{8D5078BC-56BE-4405-9725-91123F59B2BA}" destId="{084CEF22-3851-4D01-A66A-C1B2080FFC8E}" srcOrd="0" destOrd="0" parTransId="{60587C15-5747-4EDB-A65B-D8AAD91A027A}" sibTransId="{6D399F19-0604-4249-8C2A-10E52EFE1887}"/>
    <dgm:cxn modelId="{10DA4532-81BB-4DD0-9B14-A3A0EAC99B95}" srcId="{AD8E0A86-885E-47CB-B318-E544656CFE23}" destId="{C0B2C054-C71C-4049-BDDF-3932741BB458}" srcOrd="1" destOrd="0" parTransId="{EEB0CCA2-CB4F-4FF6-9E2C-2FD9FE2A9436}" sibTransId="{115C783C-6302-440B-BFEB-8D4C69D1BBFD}"/>
    <dgm:cxn modelId="{A452C538-3F66-40D2-89B3-78720016EB7A}" type="presOf" srcId="{C0B2C054-C71C-4049-BDDF-3932741BB458}" destId="{910419D1-5933-41BE-B10C-D27AF73D99B7}" srcOrd="0" destOrd="0" presId="urn:microsoft.com/office/officeart/2005/8/layout/lProcess3"/>
    <dgm:cxn modelId="{DE8D643F-708A-4BDB-915C-174BBDA95D9B}" type="presOf" srcId="{8D5078BC-56BE-4405-9725-91123F59B2BA}" destId="{0D33EF16-F350-4887-9387-3114848C0671}" srcOrd="0" destOrd="0" presId="urn:microsoft.com/office/officeart/2005/8/layout/lProcess3"/>
    <dgm:cxn modelId="{976BF460-4F41-469D-B831-08A5CF485AB7}" srcId="{8D5078BC-56BE-4405-9725-91123F59B2BA}" destId="{AD8E0A86-885E-47CB-B318-E544656CFE23}" srcOrd="1" destOrd="0" parTransId="{122DAE77-BBEB-48D2-927C-B319F0EBED40}" sibTransId="{F2952EBA-888D-4FD7-905A-08199449CCA5}"/>
    <dgm:cxn modelId="{FC3F3C41-B7CF-4C9B-9830-FAD4E3853C04}" srcId="{AD8E0A86-885E-47CB-B318-E544656CFE23}" destId="{7A8E5F28-91C9-490E-A4DA-1E421B0462BE}" srcOrd="0" destOrd="0" parTransId="{189B1864-7475-4F02-AE85-494F27154107}" sibTransId="{F0B59D79-6D6A-44D4-86F7-8D6ED8B5AF5E}"/>
    <dgm:cxn modelId="{BF62E64E-CAA8-4EE5-85B4-1F2120BDF547}" type="presOf" srcId="{A5FB0156-C349-44CC-8F8C-F3E81250DBB4}" destId="{18BF00CB-87D5-4F57-9D69-EFF2EC51BFC0}" srcOrd="0" destOrd="0" presId="urn:microsoft.com/office/officeart/2005/8/layout/lProcess3"/>
    <dgm:cxn modelId="{382DE26F-2FC1-4762-A785-1372D0130818}" type="presOf" srcId="{084CEF22-3851-4D01-A66A-C1B2080FFC8E}" destId="{7FAE9036-2E89-4A10-A31B-CC9970D6650F}" srcOrd="0" destOrd="0" presId="urn:microsoft.com/office/officeart/2005/8/layout/lProcess3"/>
    <dgm:cxn modelId="{8190D187-5CA5-4292-9AE6-F5D893E2FF03}" type="presOf" srcId="{AD8E0A86-885E-47CB-B318-E544656CFE23}" destId="{DF459F34-E01F-47CA-833C-07323D79B74C}" srcOrd="0" destOrd="0" presId="urn:microsoft.com/office/officeart/2005/8/layout/lProcess3"/>
    <dgm:cxn modelId="{B9E7D88C-218F-423C-842A-E9A42837FB88}" type="presOf" srcId="{7A8E5F28-91C9-490E-A4DA-1E421B0462BE}" destId="{C9B10066-3E5B-400C-91BD-24703F7A9F5D}" srcOrd="0" destOrd="0" presId="urn:microsoft.com/office/officeart/2005/8/layout/lProcess3"/>
    <dgm:cxn modelId="{86FCEF95-425D-4F25-93C2-17F952910C86}" srcId="{084CEF22-3851-4D01-A66A-C1B2080FFC8E}" destId="{A5FB0156-C349-44CC-8F8C-F3E81250DBB4}" srcOrd="0" destOrd="0" parTransId="{9D181B37-5298-4504-A009-3047DBAF6CED}" sibTransId="{23E0CB07-8C8F-4A42-8A24-EAB6E027178A}"/>
    <dgm:cxn modelId="{F335A8AF-C7DE-49E5-9D11-683268AD0BE3}" srcId="{084CEF22-3851-4D01-A66A-C1B2080FFC8E}" destId="{BBF1A02A-5567-4D3F-AE3A-4C9BE41BF532}" srcOrd="2" destOrd="0" parTransId="{7D33863D-4D71-4BB5-8D93-A71F583E2144}" sibTransId="{DCA4976C-9622-4FED-BCD4-A8D59AE9516C}"/>
    <dgm:cxn modelId="{707DACB7-B74D-496C-8E86-EC54F9B51923}" srcId="{8D5078BC-56BE-4405-9725-91123F59B2BA}" destId="{0BC8638D-676A-4929-8917-8DEE286ABAC6}" srcOrd="2" destOrd="0" parTransId="{7393930E-082A-4AFF-ADBD-C35B786476B8}" sibTransId="{F1BB011B-F5C0-40B0-BED2-6689341E0BB8}"/>
    <dgm:cxn modelId="{F70B38B9-1571-4637-8987-BA183169425A}" srcId="{0BC8638D-676A-4929-8917-8DEE286ABAC6}" destId="{B8B41C66-7709-4176-B34E-C189F08662BA}" srcOrd="0" destOrd="0" parTransId="{44B32891-9E1B-400D-961B-2F79E2E395E5}" sibTransId="{81E4276B-1D87-463F-BCF8-AE2850F7BAF2}"/>
    <dgm:cxn modelId="{9A287EB9-60DA-4368-B8AE-6FB2DEDEB8A0}" type="presOf" srcId="{F48D1EBE-D4EB-4E00-8FEF-A90C25344B14}" destId="{50A6DB91-8FC5-46D6-BD13-7B17322ABBEE}" srcOrd="0" destOrd="0" presId="urn:microsoft.com/office/officeart/2005/8/layout/lProcess3"/>
    <dgm:cxn modelId="{FBBFF7C9-A645-4863-8BE7-81305990C079}" srcId="{0BC8638D-676A-4929-8917-8DEE286ABAC6}" destId="{3DEA37D9-4748-47AB-8EAE-D4C9D25268C9}" srcOrd="1" destOrd="0" parTransId="{54B32220-BC51-4A68-BF3D-D1BCB5DE350A}" sibTransId="{88345B51-F6C6-41AD-B9CF-1372B5FA3AD9}"/>
    <dgm:cxn modelId="{5C4AE3D2-DD72-438A-B3F0-E75AA4A8B140}" type="presOf" srcId="{BBF1A02A-5567-4D3F-AE3A-4C9BE41BF532}" destId="{9720C97A-FFA0-4ABA-AFF2-0386E938B571}" srcOrd="0" destOrd="0" presId="urn:microsoft.com/office/officeart/2005/8/layout/lProcess3"/>
    <dgm:cxn modelId="{F2BD12E5-9148-46BB-B4F3-86952778394B}" type="presOf" srcId="{3DEA37D9-4748-47AB-8EAE-D4C9D25268C9}" destId="{5656AEF7-8F2B-4589-BE4F-803717B09E0B}" srcOrd="0" destOrd="0" presId="urn:microsoft.com/office/officeart/2005/8/layout/lProcess3"/>
    <dgm:cxn modelId="{C6F8EBFB-425F-40AE-AAFE-8FA15F1F8C70}" type="presOf" srcId="{B8B41C66-7709-4176-B34E-C189F08662BA}" destId="{2D747ACB-F72F-4A45-89C4-C64F781DAE99}" srcOrd="0" destOrd="0" presId="urn:microsoft.com/office/officeart/2005/8/layout/lProcess3"/>
    <dgm:cxn modelId="{B2D28BB7-C79D-49FF-A497-E2C75EADD163}" type="presParOf" srcId="{0D33EF16-F350-4887-9387-3114848C0671}" destId="{97D7D7B1-E496-459C-BDED-7B0F6A6CB123}" srcOrd="0" destOrd="0" presId="urn:microsoft.com/office/officeart/2005/8/layout/lProcess3"/>
    <dgm:cxn modelId="{A3D3CF5D-65BF-462F-B12F-6BFF58EFB58F}" type="presParOf" srcId="{97D7D7B1-E496-459C-BDED-7B0F6A6CB123}" destId="{7FAE9036-2E89-4A10-A31B-CC9970D6650F}" srcOrd="0" destOrd="0" presId="urn:microsoft.com/office/officeart/2005/8/layout/lProcess3"/>
    <dgm:cxn modelId="{E2F3E6D2-92EC-41D3-B675-8C1DAA6B1EDC}" type="presParOf" srcId="{97D7D7B1-E496-459C-BDED-7B0F6A6CB123}" destId="{33C44972-48D2-4FB4-A907-E99C22A28766}" srcOrd="1" destOrd="0" presId="urn:microsoft.com/office/officeart/2005/8/layout/lProcess3"/>
    <dgm:cxn modelId="{D4201146-FFA3-4B32-838E-AF4B0F283FFE}" type="presParOf" srcId="{97D7D7B1-E496-459C-BDED-7B0F6A6CB123}" destId="{18BF00CB-87D5-4F57-9D69-EFF2EC51BFC0}" srcOrd="2" destOrd="0" presId="urn:microsoft.com/office/officeart/2005/8/layout/lProcess3"/>
    <dgm:cxn modelId="{D8F41CBE-F545-41DB-82A9-57B5CBA5247D}" type="presParOf" srcId="{97D7D7B1-E496-459C-BDED-7B0F6A6CB123}" destId="{2B5CA1A3-7B6B-4548-AE2D-D97AC4273816}" srcOrd="3" destOrd="0" presId="urn:microsoft.com/office/officeart/2005/8/layout/lProcess3"/>
    <dgm:cxn modelId="{D425F934-C93D-4074-A33A-7A04176A207E}" type="presParOf" srcId="{97D7D7B1-E496-459C-BDED-7B0F6A6CB123}" destId="{50A6DB91-8FC5-46D6-BD13-7B17322ABBEE}" srcOrd="4" destOrd="0" presId="urn:microsoft.com/office/officeart/2005/8/layout/lProcess3"/>
    <dgm:cxn modelId="{B94D83CD-3584-4102-96D6-6C808305B1E8}" type="presParOf" srcId="{97D7D7B1-E496-459C-BDED-7B0F6A6CB123}" destId="{7D7F66B9-2736-44CC-8FB3-06F1A52E42F7}" srcOrd="5" destOrd="0" presId="urn:microsoft.com/office/officeart/2005/8/layout/lProcess3"/>
    <dgm:cxn modelId="{AF318EA8-C3B5-4238-BF8B-29AF0773EEBE}" type="presParOf" srcId="{97D7D7B1-E496-459C-BDED-7B0F6A6CB123}" destId="{9720C97A-FFA0-4ABA-AFF2-0386E938B571}" srcOrd="6" destOrd="0" presId="urn:microsoft.com/office/officeart/2005/8/layout/lProcess3"/>
    <dgm:cxn modelId="{0837A0AA-7CC9-4460-B4CC-F9D3D471E8E0}" type="presParOf" srcId="{0D33EF16-F350-4887-9387-3114848C0671}" destId="{68548BCF-88F2-488E-86BC-E53EB9A6513A}" srcOrd="1" destOrd="0" presId="urn:microsoft.com/office/officeart/2005/8/layout/lProcess3"/>
    <dgm:cxn modelId="{6E2573E8-65D2-43C2-AF05-F4CEA67EDD66}" type="presParOf" srcId="{0D33EF16-F350-4887-9387-3114848C0671}" destId="{7D03C0F2-AC68-483C-B253-44BEE579B76F}" srcOrd="2" destOrd="0" presId="urn:microsoft.com/office/officeart/2005/8/layout/lProcess3"/>
    <dgm:cxn modelId="{C9675FAC-CDB2-4C3F-A402-95F901382C9D}" type="presParOf" srcId="{7D03C0F2-AC68-483C-B253-44BEE579B76F}" destId="{DF459F34-E01F-47CA-833C-07323D79B74C}" srcOrd="0" destOrd="0" presId="urn:microsoft.com/office/officeart/2005/8/layout/lProcess3"/>
    <dgm:cxn modelId="{6B6EE2DC-621A-441D-AD7F-A55CABE25850}" type="presParOf" srcId="{7D03C0F2-AC68-483C-B253-44BEE579B76F}" destId="{B9D692C3-FBF4-432C-9245-1F9A0AD4FE5D}" srcOrd="1" destOrd="0" presId="urn:microsoft.com/office/officeart/2005/8/layout/lProcess3"/>
    <dgm:cxn modelId="{6274348D-66FD-4353-B914-E569E358803D}" type="presParOf" srcId="{7D03C0F2-AC68-483C-B253-44BEE579B76F}" destId="{C9B10066-3E5B-400C-91BD-24703F7A9F5D}" srcOrd="2" destOrd="0" presId="urn:microsoft.com/office/officeart/2005/8/layout/lProcess3"/>
    <dgm:cxn modelId="{7682E397-4EA1-4EC3-ABCA-CFF41F201963}" type="presParOf" srcId="{7D03C0F2-AC68-483C-B253-44BEE579B76F}" destId="{0B1D4F88-D626-4F0B-8089-DF3EFB310D91}" srcOrd="3" destOrd="0" presId="urn:microsoft.com/office/officeart/2005/8/layout/lProcess3"/>
    <dgm:cxn modelId="{07D5D925-9133-4D11-BCDF-0A3A6666CEA9}" type="presParOf" srcId="{7D03C0F2-AC68-483C-B253-44BEE579B76F}" destId="{910419D1-5933-41BE-B10C-D27AF73D99B7}" srcOrd="4" destOrd="0" presId="urn:microsoft.com/office/officeart/2005/8/layout/lProcess3"/>
    <dgm:cxn modelId="{0FC8DC46-46FC-44C4-ACEB-22A0F9D27783}" type="presParOf" srcId="{0D33EF16-F350-4887-9387-3114848C0671}" destId="{D3823415-7DCE-4757-AEE8-CF7BC9CADFEC}" srcOrd="3" destOrd="0" presId="urn:microsoft.com/office/officeart/2005/8/layout/lProcess3"/>
    <dgm:cxn modelId="{7B0765A1-75E6-4F61-BE5D-3E3786D53581}" type="presParOf" srcId="{0D33EF16-F350-4887-9387-3114848C0671}" destId="{E40D0E40-A69F-4F9D-B8D6-FB661E6C0D7A}" srcOrd="4" destOrd="0" presId="urn:microsoft.com/office/officeart/2005/8/layout/lProcess3"/>
    <dgm:cxn modelId="{12DC09B7-F968-4F7C-9C95-1B11D831E3A8}" type="presParOf" srcId="{E40D0E40-A69F-4F9D-B8D6-FB661E6C0D7A}" destId="{A62CA10E-D3DF-4DA4-B16C-00D9CC829F89}" srcOrd="0" destOrd="0" presId="urn:microsoft.com/office/officeart/2005/8/layout/lProcess3"/>
    <dgm:cxn modelId="{BE91E699-2F6B-4448-B12A-006E394DB6BB}" type="presParOf" srcId="{E40D0E40-A69F-4F9D-B8D6-FB661E6C0D7A}" destId="{45435B0E-68B9-4444-91D7-09F8E55ED110}" srcOrd="1" destOrd="0" presId="urn:microsoft.com/office/officeart/2005/8/layout/lProcess3"/>
    <dgm:cxn modelId="{07D247B5-4ABD-4089-8ACB-032894B8312F}" type="presParOf" srcId="{E40D0E40-A69F-4F9D-B8D6-FB661E6C0D7A}" destId="{2D747ACB-F72F-4A45-89C4-C64F781DAE99}" srcOrd="2" destOrd="0" presId="urn:microsoft.com/office/officeart/2005/8/layout/lProcess3"/>
    <dgm:cxn modelId="{7A12C765-3486-433E-8660-CCDE36DF8E78}" type="presParOf" srcId="{E40D0E40-A69F-4F9D-B8D6-FB661E6C0D7A}" destId="{13639217-71D3-4B13-83B6-A7209246E169}" srcOrd="3" destOrd="0" presId="urn:microsoft.com/office/officeart/2005/8/layout/lProcess3"/>
    <dgm:cxn modelId="{684E8A22-B241-4156-BAB0-4E0CC3ECE6A1}" type="presParOf" srcId="{E40D0E40-A69F-4F9D-B8D6-FB661E6C0D7A}" destId="{5656AEF7-8F2B-4589-BE4F-803717B09E0B}"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E9036-2E89-4A10-A31B-CC9970D6650F}">
      <dsp:nvSpPr>
        <dsp:cNvPr id="0" name=""/>
        <dsp:cNvSpPr/>
      </dsp:nvSpPr>
      <dsp:spPr>
        <a:xfrm>
          <a:off x="2586" y="62485"/>
          <a:ext cx="2191215" cy="876486"/>
        </a:xfrm>
        <a:prstGeom prst="chevron">
          <a:avLst/>
        </a:prstGeom>
        <a:solidFill>
          <a:srgbClr val="C7F464"/>
        </a:solidFill>
        <a:ln w="25400" cap="flat" cmpd="sng" algn="ctr">
          <a:solidFill>
            <a:srgbClr val="C7F46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21590" rIns="0" bIns="21590" numCol="1" spcCol="1270" anchor="ctr" anchorCtr="0">
          <a:noAutofit/>
        </a:bodyPr>
        <a:lstStyle/>
        <a:p>
          <a:pPr marL="0" lvl="0" indent="0" algn="ctr" defTabSz="1511300">
            <a:lnSpc>
              <a:spcPct val="90000"/>
            </a:lnSpc>
            <a:spcBef>
              <a:spcPct val="0"/>
            </a:spcBef>
            <a:spcAft>
              <a:spcPct val="35000"/>
            </a:spcAft>
            <a:buNone/>
          </a:pPr>
          <a:r>
            <a:rPr lang="en-CA" sz="3400" b="0" i="0" u="none" strike="noStrike" kern="1200" cap="none" dirty="0">
              <a:solidFill>
                <a:schemeClr val="bg2">
                  <a:lumMod val="75000"/>
                </a:schemeClr>
              </a:solidFill>
              <a:latin typeface="Muli Light"/>
              <a:ea typeface="Arial"/>
              <a:cs typeface="Arial"/>
              <a:sym typeface="Arial"/>
            </a:rPr>
            <a:t>idea</a:t>
          </a:r>
          <a:endParaRPr lang="en-CA" sz="3400" kern="1200" dirty="0">
            <a:solidFill>
              <a:schemeClr val="bg2">
                <a:lumMod val="75000"/>
              </a:schemeClr>
            </a:solidFill>
          </a:endParaRPr>
        </a:p>
      </dsp:txBody>
      <dsp:txXfrm>
        <a:off x="440829" y="62485"/>
        <a:ext cx="1314729" cy="876486"/>
      </dsp:txXfrm>
    </dsp:sp>
    <dsp:sp modelId="{18BF00CB-87D5-4F57-9D69-EFF2EC51BFC0}">
      <dsp:nvSpPr>
        <dsp:cNvPr id="0" name=""/>
        <dsp:cNvSpPr/>
      </dsp:nvSpPr>
      <dsp:spPr>
        <a:xfrm>
          <a:off x="1908943" y="136986"/>
          <a:ext cx="2548338" cy="727483"/>
        </a:xfrm>
        <a:prstGeom prst="chevron">
          <a:avLst/>
        </a:prstGeom>
        <a:solidFill>
          <a:srgbClr val="FFFFFF">
            <a:alpha val="90000"/>
            <a:tint val="40000"/>
            <a:hueOff val="0"/>
            <a:satOff val="0"/>
            <a:lumOff val="0"/>
            <a:alphaOff val="0"/>
          </a:srgb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sym typeface="Arial"/>
            </a:rPr>
            <a:t>apply for grant</a:t>
          </a:r>
        </a:p>
      </dsp:txBody>
      <dsp:txXfrm>
        <a:off x="2272685" y="136986"/>
        <a:ext cx="1820855" cy="727483"/>
      </dsp:txXfrm>
    </dsp:sp>
    <dsp:sp modelId="{50A6DB91-8FC5-46D6-BD13-7B17322ABBEE}">
      <dsp:nvSpPr>
        <dsp:cNvPr id="0" name=""/>
        <dsp:cNvSpPr/>
      </dsp:nvSpPr>
      <dsp:spPr>
        <a:xfrm>
          <a:off x="4202663" y="136986"/>
          <a:ext cx="2187415" cy="727483"/>
        </a:xfrm>
        <a:prstGeom prst="chevron">
          <a:avLst/>
        </a:prstGeom>
        <a:solidFill>
          <a:srgbClr val="FFFFFF">
            <a:alpha val="90000"/>
            <a:tint val="40000"/>
            <a:hueOff val="0"/>
            <a:satOff val="0"/>
            <a:lumOff val="0"/>
            <a:alphaOff val="0"/>
          </a:srgb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get grant</a:t>
          </a:r>
        </a:p>
      </dsp:txBody>
      <dsp:txXfrm>
        <a:off x="4566405" y="136986"/>
        <a:ext cx="1459932" cy="727483"/>
      </dsp:txXfrm>
    </dsp:sp>
    <dsp:sp modelId="{9720C97A-FFA0-4ABA-AFF2-0386E938B571}">
      <dsp:nvSpPr>
        <dsp:cNvPr id="0" name=""/>
        <dsp:cNvSpPr/>
      </dsp:nvSpPr>
      <dsp:spPr>
        <a:xfrm>
          <a:off x="6135459" y="136986"/>
          <a:ext cx="1818709" cy="727483"/>
        </a:xfrm>
        <a:prstGeom prst="chevron">
          <a:avLst/>
        </a:prstGeom>
        <a:solidFill>
          <a:srgbClr val="FFFFFF">
            <a:alpha val="90000"/>
            <a:tint val="40000"/>
            <a:hueOff val="0"/>
            <a:satOff val="0"/>
            <a:lumOff val="0"/>
            <a:alphaOff val="0"/>
          </a:srgb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survey</a:t>
          </a:r>
        </a:p>
      </dsp:txBody>
      <dsp:txXfrm>
        <a:off x="6499201" y="136986"/>
        <a:ext cx="1091226" cy="727483"/>
      </dsp:txXfrm>
    </dsp:sp>
    <dsp:sp modelId="{DF459F34-E01F-47CA-833C-07323D79B74C}">
      <dsp:nvSpPr>
        <dsp:cNvPr id="0" name=""/>
        <dsp:cNvSpPr/>
      </dsp:nvSpPr>
      <dsp:spPr>
        <a:xfrm>
          <a:off x="2586" y="1061679"/>
          <a:ext cx="2994581" cy="876486"/>
        </a:xfrm>
        <a:prstGeom prst="chevron">
          <a:avLst/>
        </a:prstGeom>
        <a:solidFill>
          <a:srgbClr val="C7F464"/>
        </a:solidFill>
        <a:ln w="25400" cap="flat" cmpd="sng" algn="ctr">
          <a:solidFill>
            <a:srgbClr val="C7F46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21590" rIns="0" bIns="21590" numCol="1" spcCol="1270" anchor="ctr" anchorCtr="0">
          <a:noAutofit/>
        </a:bodyPr>
        <a:lstStyle/>
        <a:p>
          <a:pPr marL="0" lvl="0" indent="0" algn="ctr" defTabSz="1644650">
            <a:lnSpc>
              <a:spcPct val="90000"/>
            </a:lnSpc>
            <a:spcBef>
              <a:spcPct val="0"/>
            </a:spcBef>
            <a:spcAft>
              <a:spcPct val="35000"/>
            </a:spcAft>
            <a:buNone/>
          </a:pPr>
          <a:r>
            <a:rPr lang="en-CA" sz="3400" b="0" i="0" u="none" strike="noStrike" kern="1200" cap="none" dirty="0">
              <a:solidFill>
                <a:schemeClr val="bg2">
                  <a:lumMod val="75000"/>
                </a:schemeClr>
              </a:solidFill>
              <a:latin typeface="Muli Light"/>
              <a:ea typeface="Arial"/>
              <a:cs typeface="Arial"/>
              <a:sym typeface="Arial"/>
            </a:rPr>
            <a:t>analyse</a:t>
          </a:r>
          <a:endParaRPr lang="en-CA" sz="3400" kern="1200" dirty="0">
            <a:solidFill>
              <a:schemeClr val="bg2">
                <a:lumMod val="75000"/>
              </a:schemeClr>
            </a:solidFill>
            <a:latin typeface="Arial"/>
            <a:ea typeface="+mn-ea"/>
            <a:cs typeface="+mn-cs"/>
          </a:endParaRPr>
        </a:p>
      </dsp:txBody>
      <dsp:txXfrm>
        <a:off x="440829" y="1061679"/>
        <a:ext cx="2118095" cy="8764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E9036-2E89-4A10-A31B-CC9970D6650F}">
      <dsp:nvSpPr>
        <dsp:cNvPr id="0" name=""/>
        <dsp:cNvSpPr/>
      </dsp:nvSpPr>
      <dsp:spPr>
        <a:xfrm>
          <a:off x="283020" y="868"/>
          <a:ext cx="1965877" cy="786351"/>
        </a:xfrm>
        <a:prstGeom prst="chevron">
          <a:avLst/>
        </a:prstGeom>
        <a:solidFill>
          <a:srgbClr val="C7F464"/>
        </a:solidFill>
        <a:ln w="25400" cap="flat" cmpd="sng" algn="ctr">
          <a:solidFill>
            <a:srgbClr val="C7F46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21590" rIns="0" bIns="21590" numCol="1" spcCol="1270" anchor="ctr" anchorCtr="0">
          <a:noAutofit/>
        </a:bodyPr>
        <a:lstStyle/>
        <a:p>
          <a:pPr marL="0" lvl="0" indent="0" algn="ctr" defTabSz="1511300">
            <a:lnSpc>
              <a:spcPct val="90000"/>
            </a:lnSpc>
            <a:spcBef>
              <a:spcPct val="0"/>
            </a:spcBef>
            <a:spcAft>
              <a:spcPct val="35000"/>
            </a:spcAft>
            <a:buNone/>
          </a:pPr>
          <a:r>
            <a:rPr lang="en-CA" sz="3400" b="0" i="0" u="none" strike="noStrike" kern="1200" cap="none" dirty="0">
              <a:solidFill>
                <a:schemeClr val="bg2">
                  <a:lumMod val="75000"/>
                </a:schemeClr>
              </a:solidFill>
              <a:latin typeface="Muli Light"/>
              <a:ea typeface="Arial"/>
              <a:cs typeface="Arial"/>
              <a:sym typeface="Arial"/>
            </a:rPr>
            <a:t>idea</a:t>
          </a:r>
          <a:endParaRPr lang="en-CA" sz="3400" kern="1200" dirty="0">
            <a:solidFill>
              <a:schemeClr val="bg2">
                <a:lumMod val="75000"/>
              </a:schemeClr>
            </a:solidFill>
          </a:endParaRPr>
        </a:p>
      </dsp:txBody>
      <dsp:txXfrm>
        <a:off x="676196" y="868"/>
        <a:ext cx="1179526" cy="786351"/>
      </dsp:txXfrm>
    </dsp:sp>
    <dsp:sp modelId="{18BF00CB-87D5-4F57-9D69-EFF2EC51BFC0}">
      <dsp:nvSpPr>
        <dsp:cNvPr id="0" name=""/>
        <dsp:cNvSpPr/>
      </dsp:nvSpPr>
      <dsp:spPr>
        <a:xfrm>
          <a:off x="1993334" y="67707"/>
          <a:ext cx="2286275" cy="652671"/>
        </a:xfrm>
        <a:prstGeom prst="chevron">
          <a:avLst/>
        </a:prstGeom>
        <a:solidFill>
          <a:srgbClr val="FFFFFF">
            <a:alpha val="90000"/>
            <a:tint val="40000"/>
            <a:hueOff val="0"/>
            <a:satOff val="0"/>
            <a:lumOff val="0"/>
            <a:alphaOff val="0"/>
          </a:srgb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10668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sym typeface="Arial"/>
            </a:rPr>
            <a:t>apply for grant</a:t>
          </a:r>
        </a:p>
      </dsp:txBody>
      <dsp:txXfrm>
        <a:off x="2319670" y="67707"/>
        <a:ext cx="1633604" cy="652671"/>
      </dsp:txXfrm>
    </dsp:sp>
    <dsp:sp modelId="{50A6DB91-8FC5-46D6-BD13-7B17322ABBEE}">
      <dsp:nvSpPr>
        <dsp:cNvPr id="0" name=""/>
        <dsp:cNvSpPr/>
      </dsp:nvSpPr>
      <dsp:spPr>
        <a:xfrm>
          <a:off x="4051174" y="67707"/>
          <a:ext cx="1962468" cy="652671"/>
        </a:xfrm>
        <a:prstGeom prst="chevron">
          <a:avLst/>
        </a:prstGeom>
        <a:solidFill>
          <a:srgbClr val="FFFFFF">
            <a:alpha val="90000"/>
            <a:tint val="40000"/>
            <a:hueOff val="0"/>
            <a:satOff val="0"/>
            <a:lumOff val="0"/>
            <a:alphaOff val="0"/>
          </a:srgb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get grant</a:t>
          </a:r>
        </a:p>
      </dsp:txBody>
      <dsp:txXfrm>
        <a:off x="4377510" y="67707"/>
        <a:ext cx="1309797" cy="652671"/>
      </dsp:txXfrm>
    </dsp:sp>
    <dsp:sp modelId="{9720C97A-FFA0-4ABA-AFF2-0386E938B571}">
      <dsp:nvSpPr>
        <dsp:cNvPr id="0" name=""/>
        <dsp:cNvSpPr/>
      </dsp:nvSpPr>
      <dsp:spPr>
        <a:xfrm>
          <a:off x="5785208" y="67707"/>
          <a:ext cx="1631678" cy="652671"/>
        </a:xfrm>
        <a:prstGeom prst="chevron">
          <a:avLst/>
        </a:prstGeom>
        <a:solidFill>
          <a:srgbClr val="FFFFFF">
            <a:alpha val="90000"/>
            <a:tint val="40000"/>
            <a:hueOff val="0"/>
            <a:satOff val="0"/>
            <a:lumOff val="0"/>
            <a:alphaOff val="0"/>
          </a:srgb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survey</a:t>
          </a:r>
        </a:p>
      </dsp:txBody>
      <dsp:txXfrm>
        <a:off x="6111544" y="67707"/>
        <a:ext cx="979007" cy="652671"/>
      </dsp:txXfrm>
    </dsp:sp>
    <dsp:sp modelId="{DF459F34-E01F-47CA-833C-07323D79B74C}">
      <dsp:nvSpPr>
        <dsp:cNvPr id="0" name=""/>
        <dsp:cNvSpPr/>
      </dsp:nvSpPr>
      <dsp:spPr>
        <a:xfrm>
          <a:off x="283020" y="897308"/>
          <a:ext cx="2686627" cy="786351"/>
        </a:xfrm>
        <a:prstGeom prst="chevron">
          <a:avLst/>
        </a:prstGeom>
        <a:solidFill>
          <a:srgbClr val="C7F464"/>
        </a:solidFill>
        <a:ln w="25400" cap="flat" cmpd="sng" algn="ctr">
          <a:solidFill>
            <a:srgbClr val="C7F46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21590" rIns="0" bIns="21590" numCol="1" spcCol="1270" anchor="ctr" anchorCtr="0">
          <a:noAutofit/>
        </a:bodyPr>
        <a:lstStyle/>
        <a:p>
          <a:pPr marL="0" lvl="0" indent="0" algn="ctr" defTabSz="1644650">
            <a:lnSpc>
              <a:spcPct val="90000"/>
            </a:lnSpc>
            <a:spcBef>
              <a:spcPct val="0"/>
            </a:spcBef>
            <a:spcAft>
              <a:spcPct val="35000"/>
            </a:spcAft>
            <a:buNone/>
          </a:pPr>
          <a:r>
            <a:rPr lang="en-CA" sz="3400" b="0" i="0" u="none" strike="noStrike" kern="1200" cap="none" dirty="0">
              <a:solidFill>
                <a:schemeClr val="bg2">
                  <a:lumMod val="75000"/>
                </a:schemeClr>
              </a:solidFill>
              <a:latin typeface="Muli Light"/>
              <a:ea typeface="Arial"/>
              <a:cs typeface="Arial"/>
              <a:sym typeface="Arial"/>
            </a:rPr>
            <a:t>analyse</a:t>
          </a:r>
          <a:endParaRPr lang="en-CA" sz="3400" kern="1200" dirty="0">
            <a:solidFill>
              <a:schemeClr val="bg2">
                <a:lumMod val="75000"/>
              </a:schemeClr>
            </a:solidFill>
            <a:latin typeface="Arial"/>
            <a:ea typeface="+mn-ea"/>
            <a:cs typeface="+mn-cs"/>
          </a:endParaRPr>
        </a:p>
      </dsp:txBody>
      <dsp:txXfrm>
        <a:off x="676196" y="897308"/>
        <a:ext cx="1900276" cy="786351"/>
      </dsp:txXfrm>
    </dsp:sp>
    <dsp:sp modelId="{C9B10066-3E5B-400C-91BD-24703F7A9F5D}">
      <dsp:nvSpPr>
        <dsp:cNvPr id="0" name=""/>
        <dsp:cNvSpPr/>
      </dsp:nvSpPr>
      <dsp:spPr>
        <a:xfrm>
          <a:off x="2714084" y="964148"/>
          <a:ext cx="1751917" cy="652671"/>
        </a:xfrm>
        <a:prstGeom prst="chevron">
          <a:avLst/>
        </a:prstGeom>
        <a:solidFill>
          <a:srgbClr val="FFFFFF">
            <a:alpha val="90000"/>
            <a:tint val="40000"/>
            <a:hueOff val="0"/>
            <a:satOff val="0"/>
            <a:lumOff val="0"/>
            <a:alphaOff val="0"/>
          </a:srgb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more grant $</a:t>
          </a:r>
        </a:p>
      </dsp:txBody>
      <dsp:txXfrm>
        <a:off x="3040420" y="964148"/>
        <a:ext cx="1099246" cy="652671"/>
      </dsp:txXfrm>
    </dsp:sp>
    <dsp:sp modelId="{910419D1-5933-41BE-B10C-D27AF73D99B7}">
      <dsp:nvSpPr>
        <dsp:cNvPr id="0" name=""/>
        <dsp:cNvSpPr/>
      </dsp:nvSpPr>
      <dsp:spPr>
        <a:xfrm>
          <a:off x="4237566" y="964148"/>
          <a:ext cx="3436168" cy="652671"/>
        </a:xfrm>
        <a:prstGeom prst="chevron">
          <a:avLst/>
        </a:prstGeom>
        <a:solidFill>
          <a:srgbClr val="FFFFFF">
            <a:alpha val="90000"/>
            <a:tint val="40000"/>
            <a:hueOff val="0"/>
            <a:satOff val="0"/>
            <a:lumOff val="0"/>
            <a:alphaOff val="0"/>
          </a:srgb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student research assistants</a:t>
          </a:r>
        </a:p>
      </dsp:txBody>
      <dsp:txXfrm>
        <a:off x="4563902" y="964148"/>
        <a:ext cx="2783497" cy="652671"/>
      </dsp:txXfrm>
    </dsp:sp>
    <dsp:sp modelId="{A62CA10E-D3DF-4DA4-B16C-00D9CC829F89}">
      <dsp:nvSpPr>
        <dsp:cNvPr id="0" name=""/>
        <dsp:cNvSpPr/>
      </dsp:nvSpPr>
      <dsp:spPr>
        <a:xfrm>
          <a:off x="283020" y="1793748"/>
          <a:ext cx="3107070" cy="786351"/>
        </a:xfrm>
        <a:prstGeom prst="chevron">
          <a:avLst/>
        </a:prstGeom>
        <a:solidFill>
          <a:srgbClr val="C7F464"/>
        </a:solidFill>
        <a:ln w="25400" cap="flat" cmpd="sng" algn="ctr">
          <a:solidFill>
            <a:srgbClr val="C7F46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21590" rIns="0" bIns="21590" numCol="1" spcCol="1270" anchor="ctr" anchorCtr="0">
          <a:noAutofit/>
        </a:bodyPr>
        <a:lstStyle/>
        <a:p>
          <a:pPr marL="0" lvl="0" indent="0" algn="ctr" defTabSz="1644650">
            <a:lnSpc>
              <a:spcPct val="90000"/>
            </a:lnSpc>
            <a:spcBef>
              <a:spcPct val="0"/>
            </a:spcBef>
            <a:spcAft>
              <a:spcPct val="35000"/>
            </a:spcAft>
            <a:buNone/>
          </a:pPr>
          <a:r>
            <a:rPr lang="en-CA" sz="3400" b="0" i="0" u="none" strike="noStrike" kern="1200" cap="none" dirty="0">
              <a:solidFill>
                <a:schemeClr val="bg2">
                  <a:lumMod val="75000"/>
                </a:schemeClr>
              </a:solidFill>
              <a:latin typeface="Muli Light"/>
              <a:ea typeface="Arial"/>
              <a:cs typeface="Arial"/>
              <a:sym typeface="Arial"/>
            </a:rPr>
            <a:t>re-scope</a:t>
          </a:r>
          <a:endParaRPr lang="en-CA" sz="3400" kern="1200" dirty="0">
            <a:solidFill>
              <a:schemeClr val="bg2">
                <a:lumMod val="75000"/>
              </a:schemeClr>
            </a:solidFill>
            <a:latin typeface="Arial"/>
            <a:ea typeface="+mn-ea"/>
            <a:cs typeface="+mn-cs"/>
          </a:endParaRPr>
        </a:p>
      </dsp:txBody>
      <dsp:txXfrm>
        <a:off x="676196" y="1793748"/>
        <a:ext cx="2320719" cy="7863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E9036-2E89-4A10-A31B-CC9970D6650F}">
      <dsp:nvSpPr>
        <dsp:cNvPr id="0" name=""/>
        <dsp:cNvSpPr/>
      </dsp:nvSpPr>
      <dsp:spPr>
        <a:xfrm>
          <a:off x="304795" y="868"/>
          <a:ext cx="1965877" cy="786351"/>
        </a:xfrm>
        <a:prstGeom prst="chevron">
          <a:avLst/>
        </a:prstGeom>
        <a:solidFill>
          <a:srgbClr val="C7F464"/>
        </a:solidFill>
        <a:ln w="25400" cap="flat" cmpd="sng" algn="ctr">
          <a:solidFill>
            <a:srgbClr val="C7F46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21590" rIns="0" bIns="21590" numCol="1" spcCol="1270" anchor="ctr" anchorCtr="0">
          <a:noAutofit/>
        </a:bodyPr>
        <a:lstStyle/>
        <a:p>
          <a:pPr marL="0" lvl="0" indent="0" algn="ctr" defTabSz="1511300">
            <a:lnSpc>
              <a:spcPct val="90000"/>
            </a:lnSpc>
            <a:spcBef>
              <a:spcPct val="0"/>
            </a:spcBef>
            <a:spcAft>
              <a:spcPct val="35000"/>
            </a:spcAft>
            <a:buNone/>
          </a:pPr>
          <a:r>
            <a:rPr lang="en-CA" sz="3400" b="0" i="0" u="none" strike="noStrike" kern="1200" cap="none" dirty="0">
              <a:solidFill>
                <a:schemeClr val="bg2">
                  <a:lumMod val="75000"/>
                </a:schemeClr>
              </a:solidFill>
              <a:latin typeface="Muli Light"/>
              <a:ea typeface="Arial"/>
              <a:cs typeface="Arial"/>
              <a:sym typeface="Arial"/>
            </a:rPr>
            <a:t>idea</a:t>
          </a:r>
          <a:endParaRPr lang="en-CA" sz="3400" kern="1200" dirty="0">
            <a:solidFill>
              <a:schemeClr val="bg2">
                <a:lumMod val="75000"/>
              </a:schemeClr>
            </a:solidFill>
          </a:endParaRPr>
        </a:p>
      </dsp:txBody>
      <dsp:txXfrm>
        <a:off x="697971" y="868"/>
        <a:ext cx="1179526" cy="786351"/>
      </dsp:txXfrm>
    </dsp:sp>
    <dsp:sp modelId="{18BF00CB-87D5-4F57-9D69-EFF2EC51BFC0}">
      <dsp:nvSpPr>
        <dsp:cNvPr id="0" name=""/>
        <dsp:cNvSpPr/>
      </dsp:nvSpPr>
      <dsp:spPr>
        <a:xfrm>
          <a:off x="2015108" y="67707"/>
          <a:ext cx="2286275" cy="652671"/>
        </a:xfrm>
        <a:prstGeom prst="chevron">
          <a:avLst/>
        </a:prstGeom>
        <a:solidFill>
          <a:schemeClr val="lt1">
            <a:alpha val="90000"/>
            <a:tint val="40000"/>
            <a:hueOff val="0"/>
            <a:satOff val="0"/>
            <a:lumOff val="0"/>
            <a:alphaOff val="0"/>
          </a:scheme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sym typeface="Arial"/>
            </a:rPr>
            <a:t>apply for grant</a:t>
          </a:r>
        </a:p>
      </dsp:txBody>
      <dsp:txXfrm>
        <a:off x="2341444" y="67707"/>
        <a:ext cx="1633604" cy="652671"/>
      </dsp:txXfrm>
    </dsp:sp>
    <dsp:sp modelId="{50A6DB91-8FC5-46D6-BD13-7B17322ABBEE}">
      <dsp:nvSpPr>
        <dsp:cNvPr id="0" name=""/>
        <dsp:cNvSpPr/>
      </dsp:nvSpPr>
      <dsp:spPr>
        <a:xfrm>
          <a:off x="4072949" y="67707"/>
          <a:ext cx="1962468" cy="652671"/>
        </a:xfrm>
        <a:prstGeom prst="chevron">
          <a:avLst/>
        </a:prstGeom>
        <a:solidFill>
          <a:srgbClr val="FFFFFF">
            <a:alpha val="90000"/>
            <a:tint val="40000"/>
            <a:hueOff val="0"/>
            <a:satOff val="0"/>
            <a:lumOff val="0"/>
            <a:alphaOff val="0"/>
          </a:srgb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001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get grant</a:t>
          </a:r>
        </a:p>
      </dsp:txBody>
      <dsp:txXfrm>
        <a:off x="4399285" y="67707"/>
        <a:ext cx="1309797" cy="652671"/>
      </dsp:txXfrm>
    </dsp:sp>
    <dsp:sp modelId="{9720C97A-FFA0-4ABA-AFF2-0386E938B571}">
      <dsp:nvSpPr>
        <dsp:cNvPr id="0" name=""/>
        <dsp:cNvSpPr/>
      </dsp:nvSpPr>
      <dsp:spPr>
        <a:xfrm>
          <a:off x="5806983" y="67707"/>
          <a:ext cx="1631678" cy="652671"/>
        </a:xfrm>
        <a:prstGeom prst="chevron">
          <a:avLst/>
        </a:prstGeom>
        <a:solidFill>
          <a:srgbClr val="FFFFFF">
            <a:alpha val="90000"/>
            <a:tint val="40000"/>
            <a:hueOff val="0"/>
            <a:satOff val="0"/>
            <a:lumOff val="0"/>
            <a:alphaOff val="0"/>
          </a:srgb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001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survey</a:t>
          </a:r>
        </a:p>
      </dsp:txBody>
      <dsp:txXfrm>
        <a:off x="6133319" y="67707"/>
        <a:ext cx="979007" cy="652671"/>
      </dsp:txXfrm>
    </dsp:sp>
    <dsp:sp modelId="{DF459F34-E01F-47CA-833C-07323D79B74C}">
      <dsp:nvSpPr>
        <dsp:cNvPr id="0" name=""/>
        <dsp:cNvSpPr/>
      </dsp:nvSpPr>
      <dsp:spPr>
        <a:xfrm>
          <a:off x="304795" y="897308"/>
          <a:ext cx="2686627" cy="786351"/>
        </a:xfrm>
        <a:prstGeom prst="chevron">
          <a:avLst/>
        </a:prstGeom>
        <a:solidFill>
          <a:srgbClr val="C7F464"/>
        </a:solidFill>
        <a:ln w="25400" cap="flat" cmpd="sng" algn="ctr">
          <a:solidFill>
            <a:srgbClr val="C7F46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21590" rIns="0" bIns="21590" numCol="1" spcCol="1270" anchor="ctr" anchorCtr="0">
          <a:noAutofit/>
        </a:bodyPr>
        <a:lstStyle/>
        <a:p>
          <a:pPr marL="0" lvl="0" indent="0" algn="ctr" defTabSz="1644650">
            <a:lnSpc>
              <a:spcPct val="90000"/>
            </a:lnSpc>
            <a:spcBef>
              <a:spcPct val="0"/>
            </a:spcBef>
            <a:spcAft>
              <a:spcPct val="35000"/>
            </a:spcAft>
            <a:buNone/>
          </a:pPr>
          <a:r>
            <a:rPr lang="en-CA" sz="3400" b="0" i="0" u="none" strike="noStrike" kern="1200" cap="none" dirty="0">
              <a:solidFill>
                <a:schemeClr val="bg2">
                  <a:lumMod val="75000"/>
                </a:schemeClr>
              </a:solidFill>
              <a:latin typeface="Muli Light"/>
              <a:ea typeface="Arial"/>
              <a:cs typeface="Arial"/>
              <a:sym typeface="Arial"/>
            </a:rPr>
            <a:t>analyse</a:t>
          </a:r>
          <a:endParaRPr lang="en-CA" sz="3400" kern="1200" dirty="0">
            <a:solidFill>
              <a:schemeClr val="bg2">
                <a:lumMod val="75000"/>
              </a:schemeClr>
            </a:solidFill>
            <a:latin typeface="Arial"/>
            <a:ea typeface="+mn-ea"/>
            <a:cs typeface="+mn-cs"/>
          </a:endParaRPr>
        </a:p>
      </dsp:txBody>
      <dsp:txXfrm>
        <a:off x="697971" y="897308"/>
        <a:ext cx="1900276" cy="786351"/>
      </dsp:txXfrm>
    </dsp:sp>
    <dsp:sp modelId="{C9B10066-3E5B-400C-91BD-24703F7A9F5D}">
      <dsp:nvSpPr>
        <dsp:cNvPr id="0" name=""/>
        <dsp:cNvSpPr/>
      </dsp:nvSpPr>
      <dsp:spPr>
        <a:xfrm>
          <a:off x="2735858" y="964148"/>
          <a:ext cx="1751917" cy="652671"/>
        </a:xfrm>
        <a:prstGeom prst="chevron">
          <a:avLst/>
        </a:prstGeom>
        <a:solidFill>
          <a:srgbClr val="FFFFFF">
            <a:alpha val="90000"/>
            <a:tint val="40000"/>
            <a:hueOff val="0"/>
            <a:satOff val="0"/>
            <a:lumOff val="0"/>
            <a:alphaOff val="0"/>
          </a:srgb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001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more grant $</a:t>
          </a:r>
        </a:p>
      </dsp:txBody>
      <dsp:txXfrm>
        <a:off x="3062194" y="964148"/>
        <a:ext cx="1099246" cy="652671"/>
      </dsp:txXfrm>
    </dsp:sp>
    <dsp:sp modelId="{910419D1-5933-41BE-B10C-D27AF73D99B7}">
      <dsp:nvSpPr>
        <dsp:cNvPr id="0" name=""/>
        <dsp:cNvSpPr/>
      </dsp:nvSpPr>
      <dsp:spPr>
        <a:xfrm>
          <a:off x="4259340" y="964148"/>
          <a:ext cx="3392618" cy="652671"/>
        </a:xfrm>
        <a:prstGeom prst="chevron">
          <a:avLst/>
        </a:prstGeom>
        <a:solidFill>
          <a:srgbClr val="FFFFFF">
            <a:alpha val="90000"/>
            <a:tint val="40000"/>
            <a:hueOff val="0"/>
            <a:satOff val="0"/>
            <a:lumOff val="0"/>
            <a:alphaOff val="0"/>
          </a:srgb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001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student research assistants</a:t>
          </a:r>
        </a:p>
      </dsp:txBody>
      <dsp:txXfrm>
        <a:off x="4585676" y="964148"/>
        <a:ext cx="2739947" cy="652671"/>
      </dsp:txXfrm>
    </dsp:sp>
    <dsp:sp modelId="{A62CA10E-D3DF-4DA4-B16C-00D9CC829F89}">
      <dsp:nvSpPr>
        <dsp:cNvPr id="0" name=""/>
        <dsp:cNvSpPr/>
      </dsp:nvSpPr>
      <dsp:spPr>
        <a:xfrm>
          <a:off x="304795" y="1793748"/>
          <a:ext cx="3107070" cy="786351"/>
        </a:xfrm>
        <a:prstGeom prst="chevron">
          <a:avLst/>
        </a:prstGeom>
        <a:solidFill>
          <a:srgbClr val="C7F464"/>
        </a:solidFill>
        <a:ln w="25400" cap="flat" cmpd="sng" algn="ctr">
          <a:solidFill>
            <a:srgbClr val="C7F46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21590" rIns="0" bIns="21590" numCol="1" spcCol="1270" anchor="ctr" anchorCtr="0">
          <a:noAutofit/>
        </a:bodyPr>
        <a:lstStyle/>
        <a:p>
          <a:pPr marL="0" lvl="0" indent="0" algn="ctr" defTabSz="1644650">
            <a:lnSpc>
              <a:spcPct val="90000"/>
            </a:lnSpc>
            <a:spcBef>
              <a:spcPct val="0"/>
            </a:spcBef>
            <a:spcAft>
              <a:spcPct val="35000"/>
            </a:spcAft>
            <a:buNone/>
          </a:pPr>
          <a:r>
            <a:rPr lang="en-CA" sz="3400" b="0" i="0" u="none" strike="noStrike" kern="1200" cap="none" dirty="0">
              <a:solidFill>
                <a:schemeClr val="bg2">
                  <a:lumMod val="75000"/>
                </a:schemeClr>
              </a:solidFill>
              <a:latin typeface="Muli Light"/>
              <a:ea typeface="Arial"/>
              <a:cs typeface="Arial"/>
              <a:sym typeface="Arial"/>
            </a:rPr>
            <a:t>re-scope</a:t>
          </a:r>
          <a:endParaRPr lang="en-CA" sz="3400" kern="1200" dirty="0">
            <a:solidFill>
              <a:schemeClr val="bg2">
                <a:lumMod val="75000"/>
              </a:schemeClr>
            </a:solidFill>
            <a:latin typeface="Arial"/>
            <a:ea typeface="+mn-ea"/>
            <a:cs typeface="+mn-cs"/>
          </a:endParaRPr>
        </a:p>
      </dsp:txBody>
      <dsp:txXfrm>
        <a:off x="697971" y="1793748"/>
        <a:ext cx="2320719" cy="786351"/>
      </dsp:txXfrm>
    </dsp:sp>
    <dsp:sp modelId="{2D747ACB-F72F-4A45-89C4-C64F781DAE99}">
      <dsp:nvSpPr>
        <dsp:cNvPr id="0" name=""/>
        <dsp:cNvSpPr/>
      </dsp:nvSpPr>
      <dsp:spPr>
        <a:xfrm>
          <a:off x="3156301" y="1860588"/>
          <a:ext cx="2225642" cy="652671"/>
        </a:xfrm>
        <a:prstGeom prst="chevron">
          <a:avLst/>
        </a:prstGeom>
        <a:solidFill>
          <a:srgbClr val="FFFFFF">
            <a:alpha val="90000"/>
            <a:tint val="40000"/>
            <a:hueOff val="0"/>
            <a:satOff val="0"/>
            <a:lumOff val="0"/>
            <a:alphaOff val="0"/>
          </a:srgb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001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more analysis</a:t>
          </a:r>
        </a:p>
      </dsp:txBody>
      <dsp:txXfrm>
        <a:off x="3482637" y="1860588"/>
        <a:ext cx="1572971" cy="6526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E9036-2E89-4A10-A31B-CC9970D6650F}">
      <dsp:nvSpPr>
        <dsp:cNvPr id="0" name=""/>
        <dsp:cNvSpPr/>
      </dsp:nvSpPr>
      <dsp:spPr>
        <a:xfrm>
          <a:off x="168554" y="868"/>
          <a:ext cx="1965877" cy="786351"/>
        </a:xfrm>
        <a:prstGeom prst="chevron">
          <a:avLst/>
        </a:prstGeom>
        <a:solidFill>
          <a:srgbClr val="C7F464"/>
        </a:solidFill>
        <a:ln w="25400" cap="flat" cmpd="sng" algn="ctr">
          <a:solidFill>
            <a:srgbClr val="C7F46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21590" rIns="0" bIns="21590" numCol="1" spcCol="1270" anchor="ctr" anchorCtr="0">
          <a:noAutofit/>
        </a:bodyPr>
        <a:lstStyle/>
        <a:p>
          <a:pPr marL="0" lvl="0" indent="0" algn="ctr" defTabSz="1511300">
            <a:lnSpc>
              <a:spcPct val="90000"/>
            </a:lnSpc>
            <a:spcBef>
              <a:spcPct val="0"/>
            </a:spcBef>
            <a:spcAft>
              <a:spcPct val="35000"/>
            </a:spcAft>
            <a:buNone/>
          </a:pPr>
          <a:r>
            <a:rPr lang="en-CA" sz="3400" b="0" i="0" u="none" strike="noStrike" kern="1200" cap="none" dirty="0">
              <a:solidFill>
                <a:schemeClr val="bg2">
                  <a:lumMod val="75000"/>
                </a:schemeClr>
              </a:solidFill>
              <a:latin typeface="Muli Light"/>
              <a:ea typeface="Arial"/>
              <a:cs typeface="Arial"/>
              <a:sym typeface="Arial"/>
            </a:rPr>
            <a:t>idea</a:t>
          </a:r>
          <a:endParaRPr lang="en-CA" sz="3400" kern="1200" dirty="0">
            <a:solidFill>
              <a:schemeClr val="bg2">
                <a:lumMod val="75000"/>
              </a:schemeClr>
            </a:solidFill>
          </a:endParaRPr>
        </a:p>
      </dsp:txBody>
      <dsp:txXfrm>
        <a:off x="561730" y="868"/>
        <a:ext cx="1179526" cy="786351"/>
      </dsp:txXfrm>
    </dsp:sp>
    <dsp:sp modelId="{18BF00CB-87D5-4F57-9D69-EFF2EC51BFC0}">
      <dsp:nvSpPr>
        <dsp:cNvPr id="0" name=""/>
        <dsp:cNvSpPr/>
      </dsp:nvSpPr>
      <dsp:spPr>
        <a:xfrm>
          <a:off x="1878868" y="67707"/>
          <a:ext cx="2286275" cy="652671"/>
        </a:xfrm>
        <a:prstGeom prst="chevron">
          <a:avLst/>
        </a:prstGeom>
        <a:solidFill>
          <a:schemeClr val="lt1">
            <a:alpha val="90000"/>
            <a:tint val="40000"/>
            <a:hueOff val="0"/>
            <a:satOff val="0"/>
            <a:lumOff val="0"/>
            <a:alphaOff val="0"/>
          </a:scheme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sym typeface="Arial"/>
            </a:rPr>
            <a:t>apply for grant</a:t>
          </a:r>
        </a:p>
      </dsp:txBody>
      <dsp:txXfrm>
        <a:off x="2205204" y="67707"/>
        <a:ext cx="1633604" cy="652671"/>
      </dsp:txXfrm>
    </dsp:sp>
    <dsp:sp modelId="{50A6DB91-8FC5-46D6-BD13-7B17322ABBEE}">
      <dsp:nvSpPr>
        <dsp:cNvPr id="0" name=""/>
        <dsp:cNvSpPr/>
      </dsp:nvSpPr>
      <dsp:spPr>
        <a:xfrm>
          <a:off x="3936708" y="67707"/>
          <a:ext cx="1962468" cy="652671"/>
        </a:xfrm>
        <a:prstGeom prst="chevron">
          <a:avLst/>
        </a:prstGeom>
        <a:solidFill>
          <a:srgbClr val="FFFFFF">
            <a:alpha val="90000"/>
            <a:tint val="40000"/>
            <a:hueOff val="0"/>
            <a:satOff val="0"/>
            <a:lumOff val="0"/>
            <a:alphaOff val="0"/>
          </a:srgb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get grant</a:t>
          </a:r>
        </a:p>
      </dsp:txBody>
      <dsp:txXfrm>
        <a:off x="4263044" y="67707"/>
        <a:ext cx="1309797" cy="652671"/>
      </dsp:txXfrm>
    </dsp:sp>
    <dsp:sp modelId="{9720C97A-FFA0-4ABA-AFF2-0386E938B571}">
      <dsp:nvSpPr>
        <dsp:cNvPr id="0" name=""/>
        <dsp:cNvSpPr/>
      </dsp:nvSpPr>
      <dsp:spPr>
        <a:xfrm>
          <a:off x="5670742" y="67707"/>
          <a:ext cx="1631678" cy="652671"/>
        </a:xfrm>
        <a:prstGeom prst="chevron">
          <a:avLst/>
        </a:prstGeom>
        <a:solidFill>
          <a:srgbClr val="FFFFFF">
            <a:alpha val="90000"/>
            <a:tint val="40000"/>
            <a:hueOff val="0"/>
            <a:satOff val="0"/>
            <a:lumOff val="0"/>
            <a:alphaOff val="0"/>
          </a:srgb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survey</a:t>
          </a:r>
        </a:p>
      </dsp:txBody>
      <dsp:txXfrm>
        <a:off x="5997078" y="67707"/>
        <a:ext cx="979007" cy="652671"/>
      </dsp:txXfrm>
    </dsp:sp>
    <dsp:sp modelId="{DF459F34-E01F-47CA-833C-07323D79B74C}">
      <dsp:nvSpPr>
        <dsp:cNvPr id="0" name=""/>
        <dsp:cNvSpPr/>
      </dsp:nvSpPr>
      <dsp:spPr>
        <a:xfrm>
          <a:off x="168554" y="897308"/>
          <a:ext cx="2686627" cy="786351"/>
        </a:xfrm>
        <a:prstGeom prst="chevron">
          <a:avLst/>
        </a:prstGeom>
        <a:solidFill>
          <a:srgbClr val="C7F464"/>
        </a:solidFill>
        <a:ln w="25400" cap="flat" cmpd="sng" algn="ctr">
          <a:solidFill>
            <a:srgbClr val="C7F46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21590" rIns="0" bIns="21590" numCol="1" spcCol="1270" anchor="ctr" anchorCtr="0">
          <a:noAutofit/>
        </a:bodyPr>
        <a:lstStyle/>
        <a:p>
          <a:pPr marL="0" lvl="0" indent="0" algn="ctr" defTabSz="1644650">
            <a:lnSpc>
              <a:spcPct val="90000"/>
            </a:lnSpc>
            <a:spcBef>
              <a:spcPct val="0"/>
            </a:spcBef>
            <a:spcAft>
              <a:spcPct val="35000"/>
            </a:spcAft>
            <a:buNone/>
          </a:pPr>
          <a:r>
            <a:rPr lang="en-CA" sz="3400" b="0" i="0" u="none" strike="noStrike" kern="1200" cap="none" dirty="0">
              <a:solidFill>
                <a:schemeClr val="bg2">
                  <a:lumMod val="75000"/>
                </a:schemeClr>
              </a:solidFill>
              <a:latin typeface="Muli Light"/>
              <a:ea typeface="Arial"/>
              <a:cs typeface="Arial"/>
              <a:sym typeface="Arial"/>
            </a:rPr>
            <a:t>analyse</a:t>
          </a:r>
          <a:endParaRPr lang="en-CA" sz="3400" kern="1200" dirty="0">
            <a:solidFill>
              <a:schemeClr val="bg2">
                <a:lumMod val="75000"/>
              </a:schemeClr>
            </a:solidFill>
            <a:latin typeface="Arial"/>
            <a:ea typeface="+mn-ea"/>
            <a:cs typeface="+mn-cs"/>
          </a:endParaRPr>
        </a:p>
      </dsp:txBody>
      <dsp:txXfrm>
        <a:off x="561730" y="897308"/>
        <a:ext cx="1900276" cy="786351"/>
      </dsp:txXfrm>
    </dsp:sp>
    <dsp:sp modelId="{C9B10066-3E5B-400C-91BD-24703F7A9F5D}">
      <dsp:nvSpPr>
        <dsp:cNvPr id="0" name=""/>
        <dsp:cNvSpPr/>
      </dsp:nvSpPr>
      <dsp:spPr>
        <a:xfrm>
          <a:off x="2599617" y="964148"/>
          <a:ext cx="1751917" cy="652671"/>
        </a:xfrm>
        <a:prstGeom prst="chevron">
          <a:avLst/>
        </a:prstGeom>
        <a:solidFill>
          <a:srgbClr val="FFFFFF">
            <a:alpha val="90000"/>
            <a:tint val="40000"/>
            <a:hueOff val="0"/>
            <a:satOff val="0"/>
            <a:lumOff val="0"/>
            <a:alphaOff val="0"/>
          </a:srgb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more grant $</a:t>
          </a:r>
        </a:p>
      </dsp:txBody>
      <dsp:txXfrm>
        <a:off x="2925953" y="964148"/>
        <a:ext cx="1099246" cy="652671"/>
      </dsp:txXfrm>
    </dsp:sp>
    <dsp:sp modelId="{910419D1-5933-41BE-B10C-D27AF73D99B7}">
      <dsp:nvSpPr>
        <dsp:cNvPr id="0" name=""/>
        <dsp:cNvSpPr/>
      </dsp:nvSpPr>
      <dsp:spPr>
        <a:xfrm>
          <a:off x="4123100" y="964148"/>
          <a:ext cx="3316762" cy="652671"/>
        </a:xfrm>
        <a:prstGeom prst="chevron">
          <a:avLst/>
        </a:prstGeom>
        <a:solidFill>
          <a:srgbClr val="FFFFFF">
            <a:alpha val="90000"/>
            <a:tint val="40000"/>
            <a:hueOff val="0"/>
            <a:satOff val="0"/>
            <a:lumOff val="0"/>
            <a:alphaOff val="0"/>
          </a:srgb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student research assistants</a:t>
          </a:r>
        </a:p>
      </dsp:txBody>
      <dsp:txXfrm>
        <a:off x="4449436" y="964148"/>
        <a:ext cx="2664091" cy="652671"/>
      </dsp:txXfrm>
    </dsp:sp>
    <dsp:sp modelId="{A62CA10E-D3DF-4DA4-B16C-00D9CC829F89}">
      <dsp:nvSpPr>
        <dsp:cNvPr id="0" name=""/>
        <dsp:cNvSpPr/>
      </dsp:nvSpPr>
      <dsp:spPr>
        <a:xfrm>
          <a:off x="168554" y="1793748"/>
          <a:ext cx="3107070" cy="786351"/>
        </a:xfrm>
        <a:prstGeom prst="chevron">
          <a:avLst/>
        </a:prstGeom>
        <a:solidFill>
          <a:srgbClr val="C7F464"/>
        </a:solidFill>
        <a:ln w="25400" cap="flat" cmpd="sng" algn="ctr">
          <a:solidFill>
            <a:srgbClr val="C7F46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21590" rIns="0" bIns="21590" numCol="1" spcCol="1270" anchor="ctr" anchorCtr="0">
          <a:noAutofit/>
        </a:bodyPr>
        <a:lstStyle/>
        <a:p>
          <a:pPr marL="0" lvl="0" indent="0" algn="ctr" defTabSz="1644650">
            <a:lnSpc>
              <a:spcPct val="90000"/>
            </a:lnSpc>
            <a:spcBef>
              <a:spcPct val="0"/>
            </a:spcBef>
            <a:spcAft>
              <a:spcPct val="35000"/>
            </a:spcAft>
            <a:buNone/>
          </a:pPr>
          <a:r>
            <a:rPr lang="en-CA" sz="3400" b="0" i="0" u="none" strike="noStrike" kern="1200" cap="none" dirty="0">
              <a:solidFill>
                <a:schemeClr val="bg2">
                  <a:lumMod val="75000"/>
                </a:schemeClr>
              </a:solidFill>
              <a:latin typeface="Muli Light"/>
              <a:ea typeface="Arial"/>
              <a:cs typeface="Arial"/>
              <a:sym typeface="Arial"/>
            </a:rPr>
            <a:t>re-scope</a:t>
          </a:r>
          <a:endParaRPr lang="en-CA" sz="3400" kern="1200" dirty="0">
            <a:solidFill>
              <a:schemeClr val="bg2">
                <a:lumMod val="75000"/>
              </a:schemeClr>
            </a:solidFill>
            <a:latin typeface="Arial"/>
            <a:ea typeface="+mn-ea"/>
            <a:cs typeface="+mn-cs"/>
          </a:endParaRPr>
        </a:p>
      </dsp:txBody>
      <dsp:txXfrm>
        <a:off x="561730" y="1793748"/>
        <a:ext cx="2320719" cy="786351"/>
      </dsp:txXfrm>
    </dsp:sp>
    <dsp:sp modelId="{2D747ACB-F72F-4A45-89C4-C64F781DAE99}">
      <dsp:nvSpPr>
        <dsp:cNvPr id="0" name=""/>
        <dsp:cNvSpPr/>
      </dsp:nvSpPr>
      <dsp:spPr>
        <a:xfrm>
          <a:off x="3020060" y="1860588"/>
          <a:ext cx="2225642" cy="652671"/>
        </a:xfrm>
        <a:prstGeom prst="chevron">
          <a:avLst/>
        </a:prstGeom>
        <a:solidFill>
          <a:srgbClr val="FFFFFF">
            <a:alpha val="90000"/>
            <a:tint val="40000"/>
            <a:hueOff val="0"/>
            <a:satOff val="0"/>
            <a:lumOff val="0"/>
            <a:alphaOff val="0"/>
          </a:srgb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more analysis</a:t>
          </a:r>
        </a:p>
      </dsp:txBody>
      <dsp:txXfrm>
        <a:off x="3346396" y="1860588"/>
        <a:ext cx="1572971" cy="652671"/>
      </dsp:txXfrm>
    </dsp:sp>
    <dsp:sp modelId="{5656AEF7-8F2B-4589-BE4F-803717B09E0B}">
      <dsp:nvSpPr>
        <dsp:cNvPr id="0" name=""/>
        <dsp:cNvSpPr/>
      </dsp:nvSpPr>
      <dsp:spPr>
        <a:xfrm>
          <a:off x="5017267" y="1860588"/>
          <a:ext cx="2770933" cy="652671"/>
        </a:xfrm>
        <a:prstGeom prst="chevron">
          <a:avLst/>
        </a:prstGeom>
        <a:solidFill>
          <a:srgbClr val="FFFFFF">
            <a:alpha val="90000"/>
            <a:tint val="40000"/>
            <a:hueOff val="0"/>
            <a:satOff val="0"/>
            <a:lumOff val="0"/>
            <a:alphaOff val="0"/>
          </a:srgbClr>
        </a:solidFill>
        <a:ln w="25400" cap="flat" cmpd="sng" algn="ctr">
          <a:solidFill>
            <a:srgbClr val="C7F464">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CA" sz="2400" b="0" i="0" u="none" strike="noStrike" kern="1200" cap="none" dirty="0">
              <a:solidFill>
                <a:schemeClr val="bg2">
                  <a:lumMod val="75000"/>
                </a:schemeClr>
              </a:solidFill>
              <a:latin typeface="Muli Light"/>
              <a:ea typeface="Arial"/>
              <a:cs typeface="Arial"/>
            </a:rPr>
            <a:t>dissemination</a:t>
          </a:r>
        </a:p>
      </dsp:txBody>
      <dsp:txXfrm>
        <a:off x="5343603" y="1860588"/>
        <a:ext cx="2118262" cy="65267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Greeting, introduction, thank you for coming</a:t>
            </a:r>
          </a:p>
        </p:txBody>
      </p:sp>
    </p:spTree>
    <p:extLst>
      <p:ext uri="{BB962C8B-B14F-4D97-AF65-F5344CB8AC3E}">
        <p14:creationId xmlns:p14="http://schemas.microsoft.com/office/powerpoint/2010/main" val="123397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I got stuck. I had hired a student to do some initial work with my startup grant as new faculty, but it was clearly not going to be enough. </a:t>
            </a:r>
          </a:p>
          <a:p>
            <a:pPr marL="139700" indent="0">
              <a:buNone/>
            </a:pPr>
            <a:endParaRPr lang="en-CA" dirty="0"/>
          </a:p>
        </p:txBody>
      </p:sp>
    </p:spTree>
    <p:extLst>
      <p:ext uri="{BB962C8B-B14F-4D97-AF65-F5344CB8AC3E}">
        <p14:creationId xmlns:p14="http://schemas.microsoft.com/office/powerpoint/2010/main" val="4230433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dirty="0"/>
              <a:t>When I had to sit down and revise the application, this is how I began to feel about the project. That moment of impostor syndrome, and I doubted whether this project should even go forward. I was stuck.</a:t>
            </a:r>
          </a:p>
          <a:p>
            <a:endParaRPr lang="en-CA" dirty="0"/>
          </a:p>
        </p:txBody>
      </p:sp>
    </p:spTree>
    <p:extLst>
      <p:ext uri="{BB962C8B-B14F-4D97-AF65-F5344CB8AC3E}">
        <p14:creationId xmlns:p14="http://schemas.microsoft.com/office/powerpoint/2010/main" val="3306462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Discussion, then share my strategies.</a:t>
            </a:r>
          </a:p>
          <a:p>
            <a:pPr marL="139700" indent="0">
              <a:buNone/>
            </a:pPr>
            <a:endParaRPr lang="en-CA" dirty="0"/>
          </a:p>
          <a:p>
            <a:pPr marL="139700" indent="0">
              <a:buNone/>
            </a:pPr>
            <a:r>
              <a:rPr lang="en-CA" dirty="0"/>
              <a:t>It’s important to not let your idea become a problem—another great book by Kobi Yamada if you weren’t already aware of it!</a:t>
            </a:r>
          </a:p>
          <a:p>
            <a:pPr marL="139700" indent="0">
              <a:buNone/>
            </a:pPr>
            <a:endParaRPr lang="en-CA" dirty="0"/>
          </a:p>
          <a:p>
            <a:pPr marL="139700" indent="0">
              <a:buNone/>
            </a:pPr>
            <a:r>
              <a:rPr lang="en-CA" dirty="0"/>
              <a:t>I avoided the problem for awhile, but had a very supportive team to help me be a successful researcher. So with support from our research facilitator, I made myself read the feedback I’d received on my first application for the grant, and take it in. And I started to revise. I re-scoped the project again, limited things further, and tried to address the issues that had been identified the first time I applied.</a:t>
            </a:r>
          </a:p>
        </p:txBody>
      </p:sp>
    </p:spTree>
    <p:extLst>
      <p:ext uri="{BB962C8B-B14F-4D97-AF65-F5344CB8AC3E}">
        <p14:creationId xmlns:p14="http://schemas.microsoft.com/office/powerpoint/2010/main" val="3159418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I was successful the second time I applied, after modifying my scope a bit, and rewriting my application with less jargon and more explanation about the value of librarian research. I got feedback again that my scope was too ambitious, but at the time, stuck to my guns. This was my project, and come hell or high water, I wasn’t going to bend…</a:t>
            </a:r>
          </a:p>
          <a:p>
            <a:pPr marL="139700" indent="0">
              <a:buNone/>
            </a:pPr>
            <a:endParaRPr lang="en-CA" dirty="0"/>
          </a:p>
          <a:p>
            <a:pPr marL="139700" indent="0">
              <a:buNone/>
            </a:pPr>
            <a:r>
              <a:rPr lang="en-CA" dirty="0"/>
              <a:t>So I hired an undergraduate student research assistant in September 2017, brought her up to speed on the project, trained her on how to download the citation information from the journals identified in my survey, and how to identify a research article, and we were off! Finally! Progress!</a:t>
            </a:r>
          </a:p>
          <a:p>
            <a:pPr marL="139700" indent="0">
              <a:buNone/>
            </a:pPr>
            <a:endParaRPr lang="en-CA" dirty="0"/>
          </a:p>
          <a:p>
            <a:pPr marL="139700" indent="0">
              <a:buNone/>
            </a:pPr>
            <a:r>
              <a:rPr lang="en-CA" dirty="0"/>
              <a:t>And then she had a really busy term, and worked maybe 3 hours a week. And I had started working on 3 other projects that were at different phases, so this project just hung out for a few months. I was too busy to manage it appropriately, and my student was too busy being a successful student to work very much. It was a bit of a problem. My RA would work when she could, and I’d answer questions, but by February I was frustrated—I was never going to get anything done at this rate, because any progress on the project depended on having the data collected, and it didn’t seem to be getting going. A big issue is that downloading journal citations is very boring work, with not much reward, so obviously my RA wasn’t thrilled with the work. And the entire project was stalled until I had all the citations. It was a vicious cycle.</a:t>
            </a:r>
          </a:p>
          <a:p>
            <a:pPr marL="139700" indent="0">
              <a:buNone/>
            </a:pPr>
            <a:endParaRPr lang="en-CA" dirty="0"/>
          </a:p>
          <a:p>
            <a:pPr marL="139700" indent="0">
              <a:buNone/>
            </a:pPr>
            <a:r>
              <a:rPr lang="en-CA" dirty="0"/>
              <a:t>In April I got permission to hire a second student. I ran interviews, and hired a second student in May. And then she went home for the summer, and couldn’t start work until September. And in September, I got both my students together, re-scoped the project again because it was pretty clear I wasn’t going to be able to collect as many citations as I originally planned. And my first student RA told me she was now only doing part-time classes, and would like to work basically full time for me. FACEPALM. I distributed the work among my two RAs, and in fall 2018 the project finally got some momentum. My student RAs have been great, really enthusiastic and curious about being a librarian and what librarian research looks like.</a:t>
            </a:r>
          </a:p>
          <a:p>
            <a:pPr marL="139700" indent="0">
              <a:buNone/>
            </a:pPr>
            <a:endParaRPr lang="en-CA" dirty="0"/>
          </a:p>
        </p:txBody>
      </p:sp>
    </p:spTree>
    <p:extLst>
      <p:ext uri="{BB962C8B-B14F-4D97-AF65-F5344CB8AC3E}">
        <p14:creationId xmlns:p14="http://schemas.microsoft.com/office/powerpoint/2010/main" val="1902326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I started to feel good. By Christmas break, the citation information I’d been waiting for was finished, my RAs told me. In January this year, I dove in and started trying to make sense of the data. Exhilaration—finally I was doing analysis like I’d been planning for so long. </a:t>
            </a:r>
          </a:p>
        </p:txBody>
      </p:sp>
    </p:spTree>
    <p:extLst>
      <p:ext uri="{BB962C8B-B14F-4D97-AF65-F5344CB8AC3E}">
        <p14:creationId xmlns:p14="http://schemas.microsoft.com/office/powerpoint/2010/main" val="2170361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And then I had to re-scope a bit again. What was I going to do with this information? I’d collected citation information for 4,276 research articles. And hadn’t done a good job of defining data parameters. My RAs had used different citation styles when downloading the information. Which is a bit of a big deal when you want to create a consistent data set of the citation information. So I started cleaning data, using Excel &amp; OpenRefine &amp; Notepad for the different things I had to do to isolate each piece of information about each article—because the citation had been dropped into a single cell on a spreadsheet.</a:t>
            </a:r>
          </a:p>
          <a:p>
            <a:pPr marL="139700" indent="0">
              <a:buNone/>
            </a:pPr>
            <a:endParaRPr lang="en-CA" dirty="0"/>
          </a:p>
          <a:p>
            <a:pPr marL="139700" indent="0">
              <a:buNone/>
            </a:pPr>
            <a:r>
              <a:rPr lang="en-CA" dirty="0"/>
              <a:t>So many data lessons here. It could be another whole presentation! If you’re curious about some of my data learnings and why I’ve done data management plans for subsequent projects, please ask me at the end!</a:t>
            </a:r>
          </a:p>
          <a:p>
            <a:pPr marL="139700" indent="0">
              <a:buNone/>
            </a:pPr>
            <a:endParaRPr lang="en-CA" dirty="0"/>
          </a:p>
          <a:p>
            <a:pPr marL="139700" indent="0">
              <a:buNone/>
            </a:pPr>
            <a:r>
              <a:rPr lang="en-CA" dirty="0"/>
              <a:t>And when I dove into analysis, I also found that some of the information was incomplete—so I had to assign more work to my RAs, and felt like I’d never really get to analysis the way I wanted to.  </a:t>
            </a:r>
          </a:p>
        </p:txBody>
      </p:sp>
    </p:spTree>
    <p:extLst>
      <p:ext uri="{BB962C8B-B14F-4D97-AF65-F5344CB8AC3E}">
        <p14:creationId xmlns:p14="http://schemas.microsoft.com/office/powerpoint/2010/main" val="3100560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I had another little spiral. And then I decided that enough was enough! I had invested a lot of time and energy into this project, and used grant funding for it. I wasn’t going to waste all that time and money. I met with our research facilitator, and she helped me re-scope again. And then I talked about it with others—about how I had this project that just felt like it would never end, and I was hating it. I reached out to others instead of spiraling out. And heard from other, more experienced researchers about their own struggles with projects that had gotten out of control, or had never seen the light of day, and realized I wasn’t alone.</a:t>
            </a:r>
          </a:p>
          <a:p>
            <a:pPr marL="139700" indent="0">
              <a:buNone/>
            </a:pPr>
            <a:endParaRPr lang="en-CA" dirty="0"/>
          </a:p>
          <a:p>
            <a:pPr marL="139700" indent="0">
              <a:buNone/>
            </a:pPr>
            <a:r>
              <a:rPr lang="en-CA" dirty="0"/>
              <a:t>My idea was a good one, my project has value, it just took some time to remind myself of it again. And to make a plan for dissemination that was different from my original one—that my plan for analysis would be different too. But that’s okay. </a:t>
            </a:r>
          </a:p>
        </p:txBody>
      </p:sp>
    </p:spTree>
    <p:extLst>
      <p:ext uri="{BB962C8B-B14F-4D97-AF65-F5344CB8AC3E}">
        <p14:creationId xmlns:p14="http://schemas.microsoft.com/office/powerpoint/2010/main" val="2506483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So now I was finally out of the iterative, ongoing re-scoping process, and feeling good about this project—and that’s how you hope you’ll always end up.</a:t>
            </a:r>
          </a:p>
        </p:txBody>
      </p:sp>
    </p:spTree>
    <p:extLst>
      <p:ext uri="{BB962C8B-B14F-4D97-AF65-F5344CB8AC3E}">
        <p14:creationId xmlns:p14="http://schemas.microsoft.com/office/powerpoint/2010/main" val="797993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Discussion</a:t>
            </a:r>
          </a:p>
          <a:p>
            <a:pPr marL="139700" indent="0">
              <a:buNone/>
            </a:pPr>
            <a:endParaRPr lang="en-CA" dirty="0"/>
          </a:p>
          <a:p>
            <a:pPr marL="139700" indent="0">
              <a:buNone/>
            </a:pPr>
            <a:r>
              <a:rPr lang="en-CA" dirty="0"/>
              <a:t>I hope the value of mentorship and professionally supporting each other is clear, and maybe you’ve identified some new strategies or ideas, about how you can ask for help, or offer it to others.</a:t>
            </a:r>
          </a:p>
          <a:p>
            <a:pPr marL="139700" indent="0">
              <a:buNone/>
            </a:pPr>
            <a:endParaRPr lang="en-CA" dirty="0"/>
          </a:p>
          <a:p>
            <a:pPr marL="139700" indent="0">
              <a:buNone/>
            </a:pPr>
            <a:r>
              <a:rPr lang="en-CA" dirty="0"/>
              <a:t>Not hiding from your idea and letting it grow into a big and overwhelming problem is the first step—you don’t want it to grow into a bogeyman that keeps you up at night.</a:t>
            </a:r>
          </a:p>
        </p:txBody>
      </p:sp>
    </p:spTree>
    <p:extLst>
      <p:ext uri="{BB962C8B-B14F-4D97-AF65-F5344CB8AC3E}">
        <p14:creationId xmlns:p14="http://schemas.microsoft.com/office/powerpoint/2010/main" val="2473024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To wrap up, I’m going to present some of the actual data from my study, and there will still be more time at the end for further discussion or questions.</a:t>
            </a:r>
          </a:p>
        </p:txBody>
      </p:sp>
    </p:spTree>
    <p:extLst>
      <p:ext uri="{BB962C8B-B14F-4D97-AF65-F5344CB8AC3E}">
        <p14:creationId xmlns:p14="http://schemas.microsoft.com/office/powerpoint/2010/main" val="2497693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I’m hoping today’s presentation might help you feel a little less alone—that by sharing my experiences with my first major research project as a solo researcher, and what I’ve learned along the way and by sharing your experiences, we can all feel more confident in our ideas.</a:t>
            </a:r>
          </a:p>
        </p:txBody>
      </p:sp>
    </p:spTree>
    <p:extLst>
      <p:ext uri="{BB962C8B-B14F-4D97-AF65-F5344CB8AC3E}">
        <p14:creationId xmlns:p14="http://schemas.microsoft.com/office/powerpoint/2010/main" val="2379334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Slow down, explain the data better—especially why no schools &amp; what is null?</a:t>
            </a:r>
          </a:p>
        </p:txBody>
      </p:sp>
    </p:spTree>
    <p:extLst>
      <p:ext uri="{BB962C8B-B14F-4D97-AF65-F5344CB8AC3E}">
        <p14:creationId xmlns:p14="http://schemas.microsoft.com/office/powerpoint/2010/main" val="462588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A total of 126 journals were identified, and 23 were identified at least 3 times each. These are the titles that were identified in the second question for my survey, after asking whether the participant uses journal literature, they were asked to “please list 5-10 academic/research/professional journals you read or consult to support your practice and/or research as a librarian.”</a:t>
            </a:r>
          </a:p>
        </p:txBody>
      </p:sp>
    </p:spTree>
    <p:extLst>
      <p:ext uri="{BB962C8B-B14F-4D97-AF65-F5344CB8AC3E}">
        <p14:creationId xmlns:p14="http://schemas.microsoft.com/office/powerpoint/2010/main" val="2042347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Of the top 23, 12 of them don’t publish research articles that met the definition for my study.</a:t>
            </a:r>
          </a:p>
        </p:txBody>
      </p:sp>
    </p:spTree>
    <p:extLst>
      <p:ext uri="{BB962C8B-B14F-4D97-AF65-F5344CB8AC3E}">
        <p14:creationId xmlns:p14="http://schemas.microsoft.com/office/powerpoint/2010/main" val="1162554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Of those 23 top journals, 11 publish research articles. I defined research articles for this study as articles in a research section of the journal, and/or containing a reference list and not obviously one of the other standard types of journal features (editorials, book reviews, etc.).</a:t>
            </a:r>
          </a:p>
          <a:p>
            <a:pPr marL="139700" indent="0">
              <a:buNone/>
            </a:pPr>
            <a:endParaRPr lang="en-CA" dirty="0"/>
          </a:p>
          <a:p>
            <a:pPr marL="139700" indent="0">
              <a:buNone/>
            </a:pPr>
            <a:r>
              <a:rPr lang="en-CA" dirty="0"/>
              <a:t>From these 11 journals, we downloaded the citation for all research articles published for a 10 year period, from 2008 – 2017.</a:t>
            </a:r>
          </a:p>
          <a:p>
            <a:pPr marL="139700" indent="0">
              <a:buNone/>
            </a:pPr>
            <a:endParaRPr lang="en-CA" dirty="0"/>
          </a:p>
          <a:p>
            <a:pPr marL="139700" indent="0">
              <a:buNone/>
            </a:pPr>
            <a:endParaRPr lang="en-CA" dirty="0"/>
          </a:p>
        </p:txBody>
      </p:sp>
    </p:spTree>
    <p:extLst>
      <p:ext uri="{BB962C8B-B14F-4D97-AF65-F5344CB8AC3E}">
        <p14:creationId xmlns:p14="http://schemas.microsoft.com/office/powerpoint/2010/main" val="4256606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These articles also seem to have descriptive titles that are mostly positive. I ran an initial NVivo analysis of the titles, and these are some of the early findings based on the tone of the article titles</a:t>
            </a:r>
          </a:p>
          <a:p>
            <a:pPr marL="139700" indent="0">
              <a:buNone/>
            </a:pPr>
            <a:endParaRPr lang="en-CA" dirty="0"/>
          </a:p>
          <a:p>
            <a:pPr marL="139700" indent="0">
              <a:buNone/>
            </a:pPr>
            <a:r>
              <a:rPr lang="en-CA" dirty="0"/>
              <a:t>Very negative: 31</a:t>
            </a:r>
          </a:p>
          <a:p>
            <a:pPr marL="139700" indent="0">
              <a:buNone/>
            </a:pPr>
            <a:r>
              <a:rPr lang="en-CA" dirty="0"/>
              <a:t>Moderately negative: 96</a:t>
            </a:r>
          </a:p>
          <a:p>
            <a:pPr marL="139700" indent="0">
              <a:buNone/>
            </a:pPr>
            <a:r>
              <a:rPr lang="en-CA" dirty="0"/>
              <a:t>Moderately positive: 211</a:t>
            </a:r>
          </a:p>
          <a:p>
            <a:pPr marL="139700" indent="0">
              <a:buNone/>
            </a:pPr>
            <a:r>
              <a:rPr lang="en-CA" dirty="0"/>
              <a:t>Very positive: 32</a:t>
            </a:r>
          </a:p>
          <a:p>
            <a:pPr marL="139700" indent="0">
              <a:buNone/>
            </a:pPr>
            <a:endParaRPr lang="en-CA" dirty="0"/>
          </a:p>
          <a:p>
            <a:pPr marL="139700" indent="0">
              <a:buNone/>
            </a:pPr>
            <a:r>
              <a:rPr lang="en-CA" dirty="0"/>
              <a:t>Generally, when I think of articles I’ve used for my own research, they tend to be declarative. After I looked at this analysis of my dataset, I went back and found a few examples that were really interesting:</a:t>
            </a:r>
          </a:p>
          <a:p>
            <a:pPr marL="457200" indent="-317500"/>
            <a:r>
              <a:rPr lang="en-CA" dirty="0"/>
              <a:t>A Guide to Wiping the Egg Off Your Face</a:t>
            </a:r>
          </a:p>
          <a:p>
            <a:pPr marL="457200" indent="-317500"/>
            <a:r>
              <a:rPr lang="en-CA" sz="1100" b="0" i="0" u="none" strike="noStrike" cap="none" dirty="0">
                <a:solidFill>
                  <a:srgbClr val="000000"/>
                </a:solidFill>
                <a:effectLst/>
                <a:latin typeface="Arial"/>
                <a:ea typeface="Arial"/>
                <a:cs typeface="Arial"/>
                <a:sym typeface="Arial"/>
              </a:rPr>
              <a:t>Linux Is for Everyone; Librarians Included!</a:t>
            </a:r>
            <a:r>
              <a:rPr lang="en-CA" dirty="0"/>
              <a:t> </a:t>
            </a:r>
          </a:p>
          <a:p>
            <a:pPr marL="457200" indent="-317500"/>
            <a:r>
              <a:rPr lang="en-CA" sz="1100" b="0" i="0" u="none" strike="noStrike" cap="none" dirty="0">
                <a:solidFill>
                  <a:srgbClr val="000000"/>
                </a:solidFill>
                <a:effectLst/>
                <a:latin typeface="Arial"/>
                <a:ea typeface="Arial"/>
                <a:cs typeface="Arial"/>
                <a:sym typeface="Arial"/>
              </a:rPr>
              <a:t>Mandatory Open Access Publishing for Electronic Theses and Dissertations: Ethics and Enthusiasm</a:t>
            </a:r>
            <a:r>
              <a:rPr lang="en-CA" dirty="0"/>
              <a:t> </a:t>
            </a:r>
          </a:p>
          <a:p>
            <a:pPr marL="457200" indent="-317500"/>
            <a:r>
              <a:rPr lang="en-CA" sz="1100" b="0" i="0" u="none" strike="noStrike" cap="none" dirty="0">
                <a:solidFill>
                  <a:srgbClr val="000000"/>
                </a:solidFill>
                <a:effectLst/>
                <a:latin typeface="Arial"/>
                <a:ea typeface="Arial"/>
                <a:cs typeface="Arial"/>
                <a:sym typeface="Arial"/>
              </a:rPr>
              <a:t>Millennials among the Professional Workforce in Academic Libraries: Their Perspective on Leadership</a:t>
            </a:r>
            <a:r>
              <a:rPr lang="en-CA" dirty="0"/>
              <a:t> </a:t>
            </a:r>
          </a:p>
          <a:p>
            <a:pPr marL="457200" indent="-317500"/>
            <a:r>
              <a:rPr lang="en-CA" sz="1100" b="0" i="0" u="none" strike="noStrike" cap="none" dirty="0">
                <a:solidFill>
                  <a:srgbClr val="000000"/>
                </a:solidFill>
                <a:effectLst/>
                <a:latin typeface="Arial"/>
                <a:ea typeface="Arial"/>
                <a:cs typeface="Arial"/>
                <a:sym typeface="Arial"/>
              </a:rPr>
              <a:t>Mirrors and Windows. Diversity in Children's Picture Books</a:t>
            </a:r>
            <a:r>
              <a:rPr lang="en-CA" dirty="0"/>
              <a:t> </a:t>
            </a:r>
          </a:p>
          <a:p>
            <a:pPr marL="457200" indent="-317500"/>
            <a:r>
              <a:rPr lang="en-CA" sz="1100" b="0" i="0" u="none" strike="noStrike" cap="none" dirty="0">
                <a:solidFill>
                  <a:srgbClr val="000000"/>
                </a:solidFill>
                <a:effectLst/>
                <a:latin typeface="Arial"/>
                <a:ea typeface="Arial"/>
                <a:cs typeface="Arial"/>
                <a:sym typeface="Arial"/>
              </a:rPr>
              <a:t>Rising Tides: Faculty Expectations of Library Websites.</a:t>
            </a:r>
            <a:r>
              <a:rPr lang="en-CA" dirty="0"/>
              <a:t> </a:t>
            </a:r>
          </a:p>
          <a:p>
            <a:endParaRPr lang="en-CA" dirty="0"/>
          </a:p>
          <a:p>
            <a:endParaRPr lang="en-CA" dirty="0"/>
          </a:p>
        </p:txBody>
      </p:sp>
    </p:spTree>
    <p:extLst>
      <p:ext uri="{BB962C8B-B14F-4D97-AF65-F5344CB8AC3E}">
        <p14:creationId xmlns:p14="http://schemas.microsoft.com/office/powerpoint/2010/main" val="2898423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I’ve completed some preliminary analysis of the article titles themselves, and some clear early themes are emerging.</a:t>
            </a:r>
          </a:p>
          <a:p>
            <a:pPr marL="139700" indent="0">
              <a:buNone/>
            </a:pPr>
            <a:endParaRPr lang="en-CA" dirty="0"/>
          </a:p>
          <a:p>
            <a:pPr marL="139700" indent="0">
              <a:buNone/>
            </a:pPr>
            <a:r>
              <a:rPr lang="en-CA" dirty="0"/>
              <a:t>There are 5,2952 unique words expressed in the article titles. The top words are:</a:t>
            </a:r>
          </a:p>
          <a:p>
            <a:pPr marL="139700" indent="0">
              <a:buNone/>
            </a:pPr>
            <a:r>
              <a:rPr lang="en-CA" dirty="0"/>
              <a:t>Library (1,322)</a:t>
            </a:r>
          </a:p>
          <a:p>
            <a:pPr marL="139700" indent="0">
              <a:buNone/>
            </a:pPr>
            <a:r>
              <a:rPr lang="en-CA" dirty="0"/>
              <a:t>Academic (739)</a:t>
            </a:r>
          </a:p>
          <a:p>
            <a:pPr marL="139700" indent="0">
              <a:buNone/>
            </a:pPr>
            <a:r>
              <a:rPr lang="en-CA" dirty="0"/>
              <a:t>Information (703)</a:t>
            </a:r>
          </a:p>
          <a:p>
            <a:pPr marL="139700" indent="0">
              <a:buNone/>
            </a:pPr>
            <a:r>
              <a:rPr lang="en-CA" dirty="0"/>
              <a:t>Libraries (702)</a:t>
            </a:r>
          </a:p>
          <a:p>
            <a:pPr marL="139700" indent="0">
              <a:buNone/>
            </a:pPr>
            <a:r>
              <a:rPr lang="en-CA" dirty="0"/>
              <a:t>Research (427)</a:t>
            </a:r>
          </a:p>
          <a:p>
            <a:pPr marL="139700" indent="0">
              <a:buNone/>
            </a:pPr>
            <a:r>
              <a:rPr lang="en-CA" dirty="0"/>
              <a:t>Study (392)</a:t>
            </a:r>
          </a:p>
          <a:p>
            <a:pPr marL="139700" indent="0">
              <a:buNone/>
            </a:pPr>
            <a:r>
              <a:rPr lang="en-CA" dirty="0"/>
              <a:t>Librarians (363)</a:t>
            </a:r>
          </a:p>
          <a:p>
            <a:pPr marL="139700" indent="0">
              <a:buNone/>
            </a:pPr>
            <a:r>
              <a:rPr lang="en-CA" dirty="0"/>
              <a:t>Health (334)</a:t>
            </a:r>
          </a:p>
          <a:p>
            <a:pPr marL="139700" indent="0">
              <a:buNone/>
            </a:pPr>
            <a:r>
              <a:rPr lang="en-CA" dirty="0"/>
              <a:t>Students (322)</a:t>
            </a:r>
          </a:p>
          <a:p>
            <a:pPr marL="139700" indent="0">
              <a:buNone/>
            </a:pPr>
            <a:r>
              <a:rPr lang="en-CA" dirty="0"/>
              <a:t>Literacy (283)</a:t>
            </a:r>
          </a:p>
          <a:p>
            <a:pPr marL="139700" indent="0">
              <a:buNone/>
            </a:pPr>
            <a:endParaRPr lang="en-CA" dirty="0"/>
          </a:p>
          <a:p>
            <a:pPr marL="139700" indent="0">
              <a:buNone/>
            </a:pPr>
            <a:r>
              <a:rPr lang="en-CA" dirty="0"/>
              <a:t>It’s pretty clear that as a profession, at least in these identified journals, our research is about ourselves—about libraries, librarians, information, and most often related to academics, health, students and literacy.</a:t>
            </a:r>
          </a:p>
          <a:p>
            <a:pPr marL="139700" indent="0">
              <a:buNone/>
            </a:pPr>
            <a:endParaRPr lang="en-CA" dirty="0"/>
          </a:p>
          <a:p>
            <a:pPr marL="139700" indent="0">
              <a:buNone/>
            </a:pPr>
            <a:endParaRPr lang="en-CA" dirty="0"/>
          </a:p>
          <a:p>
            <a:pPr marL="139700" indent="0">
              <a:buNone/>
            </a:pPr>
            <a:endParaRPr lang="en-CA" dirty="0"/>
          </a:p>
          <a:p>
            <a:pPr marL="139700" indent="0">
              <a:buNone/>
            </a:pPr>
            <a:endParaRPr lang="en-CA" dirty="0"/>
          </a:p>
        </p:txBody>
      </p:sp>
    </p:spTree>
    <p:extLst>
      <p:ext uri="{BB962C8B-B14F-4D97-AF65-F5344CB8AC3E}">
        <p14:creationId xmlns:p14="http://schemas.microsoft.com/office/powerpoint/2010/main" val="2568868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These are the words generally linked to the most popular 3 words. The size is relative to the frequency, and the blue ones are more prominent in the entire data set.</a:t>
            </a:r>
          </a:p>
        </p:txBody>
      </p:sp>
    </p:spTree>
    <p:extLst>
      <p:ext uri="{BB962C8B-B14F-4D97-AF65-F5344CB8AC3E}">
        <p14:creationId xmlns:p14="http://schemas.microsoft.com/office/powerpoint/2010/main" val="756899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NVivo can do more specialized word clouds, and cluster together the stemmed words and synonyms to provide a more meaningful look at the data—especially in this set, where there’s library/libraries, and other similar words that can be easier to analyse if those synonyms are already collapsed into a single term for me, for initial analysis anyway.</a:t>
            </a:r>
          </a:p>
          <a:p>
            <a:pPr marL="139700" indent="0">
              <a:buNone/>
            </a:pPr>
            <a:endParaRPr lang="en-CA" dirty="0"/>
          </a:p>
          <a:p>
            <a:pPr marL="139700" indent="0">
              <a:buNone/>
            </a:pPr>
            <a:r>
              <a:rPr lang="en-CA" dirty="0"/>
              <a:t>Here we’ve got more words to look at and think about. Words like content, education, change, process, practice, repositories, professional.</a:t>
            </a:r>
          </a:p>
          <a:p>
            <a:pPr marL="139700" indent="0">
              <a:buNone/>
            </a:pPr>
            <a:endParaRPr lang="en-CA" dirty="0"/>
          </a:p>
          <a:p>
            <a:pPr marL="139700" indent="0">
              <a:buNone/>
            </a:pPr>
            <a:endParaRPr lang="en-CA" dirty="0"/>
          </a:p>
        </p:txBody>
      </p:sp>
    </p:spTree>
    <p:extLst>
      <p:ext uri="{BB962C8B-B14F-4D97-AF65-F5344CB8AC3E}">
        <p14:creationId xmlns:p14="http://schemas.microsoft.com/office/powerpoint/2010/main" val="510198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As I mentioned, I’m just at the beginning of my analysis phase, and starting to think about dissemination of my results. I’ve got a scope for the project that feels manageable, and a plan for dissemination—after this presentation, I’ll continue my content analysis of the article titles, and see if there are other themes that can be pulled from my survey results.</a:t>
            </a:r>
          </a:p>
          <a:p>
            <a:pPr marL="139700" indent="0">
              <a:buNone/>
            </a:pPr>
            <a:endParaRPr lang="en-CA" dirty="0"/>
          </a:p>
          <a:p>
            <a:pPr marL="139700" indent="0">
              <a:buNone/>
            </a:pPr>
            <a:r>
              <a:rPr lang="en-CA" dirty="0"/>
              <a:t>I’m going to make the dataset of citations available as an open dataset, so others can apply their own research questions to them. And I’m going to write an article about the study and its findings.</a:t>
            </a:r>
          </a:p>
        </p:txBody>
      </p:sp>
    </p:spTree>
    <p:extLst>
      <p:ext uri="{BB962C8B-B14F-4D97-AF65-F5344CB8AC3E}">
        <p14:creationId xmlns:p14="http://schemas.microsoft.com/office/powerpoint/2010/main" val="1615481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I hope you also feel that your ideas are valuable and important and unique, and perhaps there’s something you’ve had on the back burner for awhile that you’re now thinking about reviving, so your little idea has a chance to change the world.</a:t>
            </a:r>
          </a:p>
        </p:txBody>
      </p:sp>
    </p:spTree>
    <p:extLst>
      <p:ext uri="{BB962C8B-B14F-4D97-AF65-F5344CB8AC3E}">
        <p14:creationId xmlns:p14="http://schemas.microsoft.com/office/powerpoint/2010/main" val="897633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5f391192_0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CA" sz="1100" dirty="0"/>
              <a:t>I’ll be using this book as a bit of a framework for the talk today, and I’ve got a copy up here if you haven’t read it before and want to check it out after.</a:t>
            </a:r>
          </a:p>
          <a:p>
            <a:pPr marL="139700" indent="0">
              <a:buNone/>
            </a:pPr>
            <a:endParaRPr lang="en-CA" sz="1100" dirty="0"/>
          </a:p>
          <a:p>
            <a:pPr marL="139700" indent="0">
              <a:buNone/>
            </a:pPr>
            <a:r>
              <a:rPr lang="en-CA" sz="1100" dirty="0"/>
              <a:t>The flyleaf further reads: “This is a story for anyone, at any age, who’s ever had an idea that seemed a little too big, too odd, too difficult. It’s a story to inspire you to welcome that idea, to give it some space to grow, and to see what happens next. Because your idea isn’t going anywhere. In fact, it’s just getting started.”</a:t>
            </a:r>
          </a:p>
          <a:p>
            <a:pPr marL="139700" indent="0">
              <a:buNone/>
            </a:pPr>
            <a:endParaRPr lang="en-CA" sz="1100" dirty="0"/>
          </a:p>
          <a:p>
            <a:pPr marL="139700" indent="0">
              <a:buNone/>
            </a:pPr>
            <a:r>
              <a:rPr lang="en-CA" sz="1100" dirty="0"/>
              <a:t>I came across this book a couple of years ago, when I was still trying to find my feet as a librarian practitioner-researcher, and feeling a bit like all my ideas for research were too small, to insignificant, too silly, and no one would ever care about it. Then I found this book, and it encouraged me to just try following one of my ideas. So I did. And it became the project I’m going to talk to you all about today. A project that I have wrestled with, an idea that outgrew the possibility and capacity of a single researcher, and an idea that has haunted me now for 3 years. </a:t>
            </a:r>
          </a:p>
          <a:p>
            <a:pPr marL="139700" indent="0">
              <a:buNone/>
            </a:pPr>
            <a:endParaRPr lang="en-CA" sz="1100" dirty="0"/>
          </a:p>
          <a:p>
            <a:pPr marL="139700" indent="0">
              <a:buNone/>
            </a:pPr>
            <a:r>
              <a:rPr lang="en-CA" sz="1100" dirty="0"/>
              <a:t>For those of you unfamiliar with the story, it’s about a child who has an idea, and they try to avoid it at first, and hide it, embarrassed what others will think. But when they encourage the idea, feed it good food, and let it grow and start to enjoy being with the idea and being brave enough to share it with others, it grows and grows in brilliance, and eventually changes the world.</a:t>
            </a:r>
          </a:p>
          <a:p>
            <a:pPr marL="139700" indent="0">
              <a:buNone/>
            </a:pPr>
            <a:endParaRPr lang="en-CA" sz="1100" dirty="0"/>
          </a:p>
          <a:p>
            <a:pPr marL="139700" indent="0">
              <a:buNone/>
            </a:pPr>
            <a:r>
              <a:rPr lang="en-CA" sz="1100" dirty="0"/>
              <a:t>Now, I’m not saying that my research is going to change the world—but I’ve gone back to this idea of “what do you do with an idea” several times over the past 3 years with this research project. At times it’s felt like an idea I want to run away from, or abandon, but it’s when I started to talk about how I was feeling about the project, and my challenges, with others, that I was able to remember the core of my question, and why I was interested in the research. By showing my idea to others and talking about it, it has become better. And gone from a project that I was avoiding and hiding from to one I’m excited to wrap up and share results from. Even if it doesn’t change the world, it’s still my idea. And it’s time for me to share it.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44567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Thank you—more discussion/questions?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This is the research project I am discussing today. I started work on this project in the autumn of 2016, inspired by an article I read for our journal club at the University of Saskatchewan earlier that year. It is the first research project/question I defined as a new researcher, and my experiences along the way the last 3 years have made that very clear. I’ve had issues with scope, and the feasibility of collecting the volume of data I would need for my originally planned analysis, and then scope again, and have set the project aside more than once, feeling like it will never actually see the light of day. </a:t>
            </a:r>
          </a:p>
          <a:p>
            <a:pPr marL="139700" indent="0">
              <a:buNone/>
            </a:pPr>
            <a:endParaRPr lang="en-CA" dirty="0"/>
          </a:p>
          <a:p>
            <a:pPr marL="139700" indent="0">
              <a:buNone/>
            </a:pPr>
            <a:r>
              <a:rPr lang="en-CA" dirty="0"/>
              <a:t>I originally envisioned this as a pilot study for a national survey and maybe even some interviews when I went on sabbatical, of course funded by a SSHRC grant. So I was ambitious.</a:t>
            </a:r>
          </a:p>
          <a:p>
            <a:pPr marL="139700" indent="0">
              <a:buNone/>
            </a:pPr>
            <a:endParaRPr lang="en-CA" dirty="0"/>
          </a:p>
          <a:p>
            <a:pPr marL="139700" indent="0">
              <a:buNone/>
            </a:pPr>
            <a:r>
              <a:rPr lang="en-CA" dirty="0"/>
              <a:t>My research question originally was to examine whether practitioners rely more on research produced by other practitioners (someone working in a library), or by academics (defined as faculty at a library school)? I created a survey and gathered a list of names for targeted recruitment of any librarians working in Saskatchewan. I asked them about the journals they use to inform their practice, and if they produce their own research, where they publish. I also asked about non professional literature/journal sources—where else were practitioners seeking information to support their work? I planned to download the citation data from each of the top identified journal titles for published research and analyze the content. I planned to do content analysis on the titles and also collect information on the authorship of the articles—whether they were practitioners or academics. And also include the information about where my participants publish. And then I was going to refine the survey, and take it national! So you may have some ideas where I ran into problems already…I was dreaming really big, and my eyes were definitely bigger than my stomach.</a:t>
            </a:r>
          </a:p>
          <a:p>
            <a:pPr marL="139700" indent="0">
              <a:buNone/>
            </a:pPr>
            <a:endParaRPr lang="en-CA" dirty="0"/>
          </a:p>
          <a:p>
            <a:pPr marL="139700" indent="0">
              <a:buNone/>
            </a:pPr>
            <a:r>
              <a:rPr lang="en-CA" dirty="0"/>
              <a:t>I’m going to describe my process, and hope that you’ll also share your ideas along the way today. </a:t>
            </a:r>
          </a:p>
          <a:p>
            <a:pPr marL="139700" indent="0">
              <a:buNone/>
            </a:pPr>
            <a:endParaRPr lang="en-CA" dirty="0"/>
          </a:p>
          <a:p>
            <a:pPr marL="139700" indent="0">
              <a:buNone/>
            </a:pPr>
            <a:endParaRPr lang="en-CA" dirty="0"/>
          </a:p>
        </p:txBody>
      </p:sp>
    </p:spTree>
    <p:extLst>
      <p:ext uri="{BB962C8B-B14F-4D97-AF65-F5344CB8AC3E}">
        <p14:creationId xmlns:p14="http://schemas.microsoft.com/office/powerpoint/2010/main" val="1333290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This is a good visualization of my process on this project. From an idea, to a cycle of editing and re-scoping and re-evaluating the value and purpose of the research. It’s a good visualization for the research process in general, most likely. Though this is where I got stuck—in a loop of editing and reassessing my plan, and I still wasn’t feeling very happy about things.</a:t>
            </a:r>
          </a:p>
        </p:txBody>
      </p:sp>
    </p:spTree>
    <p:extLst>
      <p:ext uri="{BB962C8B-B14F-4D97-AF65-F5344CB8AC3E}">
        <p14:creationId xmlns:p14="http://schemas.microsoft.com/office/powerpoint/2010/main" val="3242054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I got a little lost. I kept going back to the original study that had first inspired me, and really zeroed in on their methods, on which I’d based mine. And realized that they had a whole team of researchers &amp; research assistants, and they’d applied a very restrictive scope on their data analysis. I had asked too many questions on my survey. I had made the fatal mistake that researchers sometimes make—I’d asked questions without really thinking about what I would use the data for. I had so much varied data that it would take me years to adequately do the kind of analysis I wanted to do. So now what?</a:t>
            </a:r>
          </a:p>
        </p:txBody>
      </p:sp>
    </p:spTree>
    <p:extLst>
      <p:ext uri="{BB962C8B-B14F-4D97-AF65-F5344CB8AC3E}">
        <p14:creationId xmlns:p14="http://schemas.microsoft.com/office/powerpoint/2010/main" val="3999397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Discussion, after I share what I’ve done</a:t>
            </a:r>
          </a:p>
        </p:txBody>
      </p:sp>
    </p:spTree>
    <p:extLst>
      <p:ext uri="{BB962C8B-B14F-4D97-AF65-F5344CB8AC3E}">
        <p14:creationId xmlns:p14="http://schemas.microsoft.com/office/powerpoint/2010/main" val="2251924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So I was stuck at analysis, and a bit paralyzed. It was time for my first re-evaluation of the project. It was suggested that I apply for the President’s SSHRC grant at USASK, a grant that is aimed at helping researchers complete pilot or initial research, and go through the process of grant application before applying for a tri-council grant.</a:t>
            </a:r>
          </a:p>
          <a:p>
            <a:pPr marL="139700" indent="0">
              <a:buNone/>
            </a:pPr>
            <a:endParaRPr lang="en-CA" dirty="0"/>
          </a:p>
          <a:p>
            <a:pPr marL="139700" indent="0">
              <a:buNone/>
            </a:pPr>
            <a:r>
              <a:rPr lang="en-CA" dirty="0"/>
              <a:t>I spent a lot of late autumn and early winter 2016 writing my grant application. I felt good. The scope had been cleaned up, made more limited, and I had a better understanding of what I could do. </a:t>
            </a:r>
          </a:p>
        </p:txBody>
      </p:sp>
    </p:spTree>
    <p:extLst>
      <p:ext uri="{BB962C8B-B14F-4D97-AF65-F5344CB8AC3E}">
        <p14:creationId xmlns:p14="http://schemas.microsoft.com/office/powerpoint/2010/main" val="635482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CA" dirty="0"/>
              <a:t>And then I wasn’t awarded the grant—I hadn’t done a good enough job describing my project to a non-library audience. And I got knocked back a few paces. This was the kinder of the two evaluations of my application. At the time, as I mentioned, I hadn’t done much other research, and this was my first experience writing a significant grant application. So my ego was a little bruised.</a:t>
            </a:r>
          </a:p>
        </p:txBody>
      </p:sp>
    </p:spTree>
    <p:extLst>
      <p:ext uri="{BB962C8B-B14F-4D97-AF65-F5344CB8AC3E}">
        <p14:creationId xmlns:p14="http://schemas.microsoft.com/office/powerpoint/2010/main" val="2138237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C7F46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012325" y="2960550"/>
            <a:ext cx="5445900" cy="2405700"/>
          </a:xfrm>
          <a:prstGeom prst="rect">
            <a:avLst/>
          </a:prstGeom>
        </p:spPr>
        <p:txBody>
          <a:bodyPr spcFirstLastPara="1" wrap="square" lIns="91425" tIns="91425" rIns="91425" bIns="91425" anchor="b" anchorCtr="0"/>
          <a:lstStyle>
            <a:lvl1pPr lvl="0" algn="r">
              <a:spcBef>
                <a:spcPts val="0"/>
              </a:spcBef>
              <a:spcAft>
                <a:spcPts val="0"/>
              </a:spcAft>
              <a:buSzPts val="4800"/>
              <a:buNone/>
              <a:defRPr sz="4800"/>
            </a:lvl1pPr>
            <a:lvl2pPr lvl="1" algn="r">
              <a:spcBef>
                <a:spcPts val="0"/>
              </a:spcBef>
              <a:spcAft>
                <a:spcPts val="0"/>
              </a:spcAft>
              <a:buSzPts val="6000"/>
              <a:buNone/>
              <a:defRPr sz="6000"/>
            </a:lvl2pPr>
            <a:lvl3pPr lvl="2" algn="r">
              <a:spcBef>
                <a:spcPts val="0"/>
              </a:spcBef>
              <a:spcAft>
                <a:spcPts val="0"/>
              </a:spcAft>
              <a:buSzPts val="6000"/>
              <a:buNone/>
              <a:defRPr sz="6000"/>
            </a:lvl3pPr>
            <a:lvl4pPr lvl="3" algn="r">
              <a:spcBef>
                <a:spcPts val="0"/>
              </a:spcBef>
              <a:spcAft>
                <a:spcPts val="0"/>
              </a:spcAft>
              <a:buSzPts val="6000"/>
              <a:buNone/>
              <a:defRPr sz="6000"/>
            </a:lvl4pPr>
            <a:lvl5pPr lvl="4" algn="r">
              <a:spcBef>
                <a:spcPts val="0"/>
              </a:spcBef>
              <a:spcAft>
                <a:spcPts val="0"/>
              </a:spcAft>
              <a:buSzPts val="6000"/>
              <a:buNone/>
              <a:defRPr sz="6000"/>
            </a:lvl5pPr>
            <a:lvl6pPr lvl="5" algn="r">
              <a:spcBef>
                <a:spcPts val="0"/>
              </a:spcBef>
              <a:spcAft>
                <a:spcPts val="0"/>
              </a:spcAft>
              <a:buSzPts val="6000"/>
              <a:buNone/>
              <a:defRPr sz="6000"/>
            </a:lvl6pPr>
            <a:lvl7pPr lvl="6" algn="r">
              <a:spcBef>
                <a:spcPts val="0"/>
              </a:spcBef>
              <a:spcAft>
                <a:spcPts val="0"/>
              </a:spcAft>
              <a:buSzPts val="6000"/>
              <a:buNone/>
              <a:defRPr sz="6000"/>
            </a:lvl7pPr>
            <a:lvl8pPr lvl="7" algn="r">
              <a:spcBef>
                <a:spcPts val="0"/>
              </a:spcBef>
              <a:spcAft>
                <a:spcPts val="0"/>
              </a:spcAft>
              <a:buSzPts val="6000"/>
              <a:buNone/>
              <a:defRPr sz="6000"/>
            </a:lvl8pPr>
            <a:lvl9pPr lvl="8" algn="r">
              <a:spcBef>
                <a:spcPts val="0"/>
              </a:spcBef>
              <a:spcAft>
                <a:spcPts val="0"/>
              </a:spcAft>
              <a:buSzPts val="6000"/>
              <a:buNone/>
              <a:defRPr sz="6000"/>
            </a:lvl9pPr>
          </a:lstStyle>
          <a:p>
            <a:endParaRPr/>
          </a:p>
        </p:txBody>
      </p:sp>
      <p:sp>
        <p:nvSpPr>
          <p:cNvPr id="10" name="Google Shape;10;p2"/>
          <p:cNvSpPr/>
          <p:nvPr/>
        </p:nvSpPr>
        <p:spPr>
          <a:xfrm>
            <a:off x="6208125" y="5619450"/>
            <a:ext cx="2250000" cy="137700"/>
          </a:xfrm>
          <a:prstGeom prst="rect">
            <a:avLst/>
          </a:prstGeom>
          <a:solidFill>
            <a:srgbClr val="4EC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4ECDC4"/>
        </a:solidFill>
        <a:effectLst/>
      </p:bgPr>
    </p:bg>
    <p:spTree>
      <p:nvGrpSpPr>
        <p:cNvPr id="1" name="Shape 11"/>
        <p:cNvGrpSpPr/>
        <p:nvPr/>
      </p:nvGrpSpPr>
      <p:grpSpPr>
        <a:xfrm>
          <a:off x="0" y="0"/>
          <a:ext cx="0" cy="0"/>
          <a:chOff x="0" y="0"/>
          <a:chExt cx="0" cy="0"/>
        </a:xfrm>
      </p:grpSpPr>
      <p:sp>
        <p:nvSpPr>
          <p:cNvPr id="12" name="Google Shape;12;p3"/>
          <p:cNvSpPr/>
          <p:nvPr/>
        </p:nvSpPr>
        <p:spPr>
          <a:xfrm>
            <a:off x="5680600" y="0"/>
            <a:ext cx="34632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3"/>
          <p:cNvSpPr txBox="1">
            <a:spLocks noGrp="1"/>
          </p:cNvSpPr>
          <p:nvPr>
            <p:ph type="ctrTitle"/>
          </p:nvPr>
        </p:nvSpPr>
        <p:spPr>
          <a:xfrm>
            <a:off x="685800" y="3863725"/>
            <a:ext cx="4505400" cy="1910400"/>
          </a:xfrm>
          <a:prstGeom prst="rect">
            <a:avLst/>
          </a:prstGeom>
        </p:spPr>
        <p:txBody>
          <a:bodyPr spcFirstLastPara="1" wrap="square" lIns="91425" tIns="91425" rIns="91425" bIns="91425" anchor="b" anchorCtr="0"/>
          <a:lstStyle>
            <a:lvl1pPr lvl="0" algn="r" rtl="0">
              <a:spcBef>
                <a:spcPts val="0"/>
              </a:spcBef>
              <a:spcAft>
                <a:spcPts val="0"/>
              </a:spcAft>
              <a:buClr>
                <a:srgbClr val="FFFFFF"/>
              </a:buClr>
              <a:buSzPts val="4000"/>
              <a:buNone/>
              <a:defRPr sz="4000">
                <a:solidFill>
                  <a:srgbClr val="FFFFFF"/>
                </a:solidFill>
              </a:defRPr>
            </a:lvl1pPr>
            <a:lvl2pPr lvl="1" algn="ctr" rtl="0">
              <a:spcBef>
                <a:spcPts val="0"/>
              </a:spcBef>
              <a:spcAft>
                <a:spcPts val="0"/>
              </a:spcAft>
              <a:buClr>
                <a:srgbClr val="FFFFFF"/>
              </a:buClr>
              <a:buSzPts val="4800"/>
              <a:buNone/>
              <a:defRPr sz="4800">
                <a:solidFill>
                  <a:srgbClr val="FFFFFF"/>
                </a:solidFill>
              </a:defRPr>
            </a:lvl2pPr>
            <a:lvl3pPr lvl="2" algn="ctr" rtl="0">
              <a:spcBef>
                <a:spcPts val="0"/>
              </a:spcBef>
              <a:spcAft>
                <a:spcPts val="0"/>
              </a:spcAft>
              <a:buClr>
                <a:srgbClr val="FFFFFF"/>
              </a:buClr>
              <a:buSzPts val="4800"/>
              <a:buNone/>
              <a:defRPr sz="4800">
                <a:solidFill>
                  <a:srgbClr val="FFFFFF"/>
                </a:solidFill>
              </a:defRPr>
            </a:lvl3pPr>
            <a:lvl4pPr lvl="3" algn="ctr" rtl="0">
              <a:spcBef>
                <a:spcPts val="0"/>
              </a:spcBef>
              <a:spcAft>
                <a:spcPts val="0"/>
              </a:spcAft>
              <a:buClr>
                <a:srgbClr val="FFFFFF"/>
              </a:buClr>
              <a:buSzPts val="4800"/>
              <a:buNone/>
              <a:defRPr sz="4800">
                <a:solidFill>
                  <a:srgbClr val="FFFFFF"/>
                </a:solidFill>
              </a:defRPr>
            </a:lvl4pPr>
            <a:lvl5pPr lvl="4" algn="ctr" rtl="0">
              <a:spcBef>
                <a:spcPts val="0"/>
              </a:spcBef>
              <a:spcAft>
                <a:spcPts val="0"/>
              </a:spcAft>
              <a:buClr>
                <a:srgbClr val="FFFFFF"/>
              </a:buClr>
              <a:buSzPts val="4800"/>
              <a:buNone/>
              <a:defRPr sz="4800">
                <a:solidFill>
                  <a:srgbClr val="FFFFFF"/>
                </a:solidFill>
              </a:defRPr>
            </a:lvl5pPr>
            <a:lvl6pPr lvl="5" algn="ctr" rtl="0">
              <a:spcBef>
                <a:spcPts val="0"/>
              </a:spcBef>
              <a:spcAft>
                <a:spcPts val="0"/>
              </a:spcAft>
              <a:buClr>
                <a:srgbClr val="FFFFFF"/>
              </a:buClr>
              <a:buSzPts val="4800"/>
              <a:buNone/>
              <a:defRPr sz="4800">
                <a:solidFill>
                  <a:srgbClr val="FFFFFF"/>
                </a:solidFill>
              </a:defRPr>
            </a:lvl6pPr>
            <a:lvl7pPr lvl="6" algn="ctr" rtl="0">
              <a:spcBef>
                <a:spcPts val="0"/>
              </a:spcBef>
              <a:spcAft>
                <a:spcPts val="0"/>
              </a:spcAft>
              <a:buClr>
                <a:srgbClr val="FFFFFF"/>
              </a:buClr>
              <a:buSzPts val="4800"/>
              <a:buNone/>
              <a:defRPr sz="4800">
                <a:solidFill>
                  <a:srgbClr val="FFFFFF"/>
                </a:solidFill>
              </a:defRPr>
            </a:lvl7pPr>
            <a:lvl8pPr lvl="7" algn="ctr" rtl="0">
              <a:spcBef>
                <a:spcPts val="0"/>
              </a:spcBef>
              <a:spcAft>
                <a:spcPts val="0"/>
              </a:spcAft>
              <a:buClr>
                <a:srgbClr val="FFFFFF"/>
              </a:buClr>
              <a:buSzPts val="4800"/>
              <a:buNone/>
              <a:defRPr sz="4800">
                <a:solidFill>
                  <a:srgbClr val="FFFFFF"/>
                </a:solidFill>
              </a:defRPr>
            </a:lvl8pPr>
            <a:lvl9pPr lvl="8" algn="ctr" rtl="0">
              <a:spcBef>
                <a:spcPts val="0"/>
              </a:spcBef>
              <a:spcAft>
                <a:spcPts val="0"/>
              </a:spcAft>
              <a:buClr>
                <a:srgbClr val="FFFFFF"/>
              </a:buClr>
              <a:buSzPts val="4800"/>
              <a:buNone/>
              <a:defRPr sz="4800">
                <a:solidFill>
                  <a:srgbClr val="FFFFFF"/>
                </a:solidFill>
              </a:defRPr>
            </a:lvl9pPr>
          </a:lstStyle>
          <a:p>
            <a:endParaRPr/>
          </a:p>
        </p:txBody>
      </p:sp>
      <p:sp>
        <p:nvSpPr>
          <p:cNvPr id="14" name="Google Shape;14;p3"/>
          <p:cNvSpPr txBox="1">
            <a:spLocks noGrp="1"/>
          </p:cNvSpPr>
          <p:nvPr>
            <p:ph type="subTitle" idx="1"/>
          </p:nvPr>
        </p:nvSpPr>
        <p:spPr>
          <a:xfrm>
            <a:off x="6101100" y="3817852"/>
            <a:ext cx="2446500" cy="1910400"/>
          </a:xfrm>
          <a:prstGeom prst="rect">
            <a:avLst/>
          </a:prstGeom>
        </p:spPr>
        <p:txBody>
          <a:bodyPr spcFirstLastPara="1" wrap="square" lIns="91425" tIns="91425" rIns="91425" bIns="91425" anchor="b" anchorCtr="0"/>
          <a:lstStyle>
            <a:lvl1pPr lvl="0" rtl="0">
              <a:spcBef>
                <a:spcPts val="0"/>
              </a:spcBef>
              <a:spcAft>
                <a:spcPts val="0"/>
              </a:spcAft>
              <a:buClr>
                <a:srgbClr val="738498"/>
              </a:buClr>
              <a:buSzPts val="2200"/>
              <a:buNone/>
              <a:defRPr sz="2200">
                <a:solidFill>
                  <a:srgbClr val="738498"/>
                </a:solidFill>
              </a:defRPr>
            </a:lvl1pPr>
            <a:lvl2pPr lvl="1" rtl="0">
              <a:spcBef>
                <a:spcPts val="0"/>
              </a:spcBef>
              <a:spcAft>
                <a:spcPts val="0"/>
              </a:spcAft>
              <a:buClr>
                <a:srgbClr val="738498"/>
              </a:buClr>
              <a:buSzPts val="2200"/>
              <a:buNone/>
              <a:defRPr sz="2200">
                <a:solidFill>
                  <a:srgbClr val="738498"/>
                </a:solidFill>
              </a:defRPr>
            </a:lvl2pPr>
            <a:lvl3pPr lvl="2" rtl="0">
              <a:spcBef>
                <a:spcPts val="0"/>
              </a:spcBef>
              <a:spcAft>
                <a:spcPts val="0"/>
              </a:spcAft>
              <a:buClr>
                <a:srgbClr val="738498"/>
              </a:buClr>
              <a:buSzPts val="2200"/>
              <a:buNone/>
              <a:defRPr sz="2200">
                <a:solidFill>
                  <a:srgbClr val="738498"/>
                </a:solidFill>
              </a:defRPr>
            </a:lvl3pPr>
            <a:lvl4pPr lvl="3" rtl="0">
              <a:spcBef>
                <a:spcPts val="0"/>
              </a:spcBef>
              <a:spcAft>
                <a:spcPts val="0"/>
              </a:spcAft>
              <a:buClr>
                <a:srgbClr val="738498"/>
              </a:buClr>
              <a:buSzPts val="2200"/>
              <a:buNone/>
              <a:defRPr sz="2200">
                <a:solidFill>
                  <a:srgbClr val="738498"/>
                </a:solidFill>
              </a:defRPr>
            </a:lvl4pPr>
            <a:lvl5pPr lvl="4" rtl="0">
              <a:spcBef>
                <a:spcPts val="0"/>
              </a:spcBef>
              <a:spcAft>
                <a:spcPts val="0"/>
              </a:spcAft>
              <a:buClr>
                <a:srgbClr val="738498"/>
              </a:buClr>
              <a:buSzPts val="2200"/>
              <a:buNone/>
              <a:defRPr sz="2200">
                <a:solidFill>
                  <a:srgbClr val="738498"/>
                </a:solidFill>
              </a:defRPr>
            </a:lvl5pPr>
            <a:lvl6pPr lvl="5" rtl="0">
              <a:spcBef>
                <a:spcPts val="0"/>
              </a:spcBef>
              <a:spcAft>
                <a:spcPts val="0"/>
              </a:spcAft>
              <a:buClr>
                <a:srgbClr val="738498"/>
              </a:buClr>
              <a:buSzPts val="2200"/>
              <a:buNone/>
              <a:defRPr sz="2200">
                <a:solidFill>
                  <a:srgbClr val="738498"/>
                </a:solidFill>
              </a:defRPr>
            </a:lvl6pPr>
            <a:lvl7pPr lvl="6" rtl="0">
              <a:spcBef>
                <a:spcPts val="0"/>
              </a:spcBef>
              <a:spcAft>
                <a:spcPts val="0"/>
              </a:spcAft>
              <a:buClr>
                <a:srgbClr val="738498"/>
              </a:buClr>
              <a:buSzPts val="2200"/>
              <a:buNone/>
              <a:defRPr sz="2200">
                <a:solidFill>
                  <a:srgbClr val="738498"/>
                </a:solidFill>
              </a:defRPr>
            </a:lvl7pPr>
            <a:lvl8pPr lvl="7" rtl="0">
              <a:spcBef>
                <a:spcPts val="0"/>
              </a:spcBef>
              <a:spcAft>
                <a:spcPts val="0"/>
              </a:spcAft>
              <a:buClr>
                <a:srgbClr val="738498"/>
              </a:buClr>
              <a:buSzPts val="2200"/>
              <a:buNone/>
              <a:defRPr sz="2200">
                <a:solidFill>
                  <a:srgbClr val="738498"/>
                </a:solidFill>
              </a:defRPr>
            </a:lvl8pPr>
            <a:lvl9pPr lvl="8" rtl="0">
              <a:spcBef>
                <a:spcPts val="0"/>
              </a:spcBef>
              <a:spcAft>
                <a:spcPts val="0"/>
              </a:spcAft>
              <a:buClr>
                <a:srgbClr val="738498"/>
              </a:buClr>
              <a:buSzPts val="2200"/>
              <a:buNone/>
              <a:defRPr sz="2200">
                <a:solidFill>
                  <a:srgbClr val="738498"/>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5"/>
        <p:cNvGrpSpPr/>
        <p:nvPr/>
      </p:nvGrpSpPr>
      <p:grpSpPr>
        <a:xfrm>
          <a:off x="0" y="0"/>
          <a:ext cx="0" cy="0"/>
          <a:chOff x="0" y="0"/>
          <a:chExt cx="0" cy="0"/>
        </a:xfrm>
      </p:grpSpPr>
      <p:sp>
        <p:nvSpPr>
          <p:cNvPr id="16" name="Google Shape;16;p4"/>
          <p:cNvSpPr/>
          <p:nvPr/>
        </p:nvSpPr>
        <p:spPr>
          <a:xfrm>
            <a:off x="0" y="0"/>
            <a:ext cx="2767800" cy="6858000"/>
          </a:xfrm>
          <a:prstGeom prst="rect">
            <a:avLst/>
          </a:prstGeom>
          <a:solidFill>
            <a:srgbClr val="C7F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4"/>
          <p:cNvSpPr txBox="1">
            <a:spLocks noGrp="1"/>
          </p:cNvSpPr>
          <p:nvPr>
            <p:ph type="body" idx="1"/>
          </p:nvPr>
        </p:nvSpPr>
        <p:spPr>
          <a:xfrm>
            <a:off x="3165234" y="1528066"/>
            <a:ext cx="4809000" cy="43350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sz="3000"/>
            </a:lvl1pPr>
            <a:lvl2pPr marL="914400" lvl="1" indent="-419100" rtl="0">
              <a:spcBef>
                <a:spcPts val="0"/>
              </a:spcBef>
              <a:spcAft>
                <a:spcPts val="0"/>
              </a:spcAft>
              <a:buSzPts val="3000"/>
              <a:buChar char="□"/>
              <a:defRPr sz="3000"/>
            </a:lvl2pPr>
            <a:lvl3pPr marL="1371600" lvl="2" indent="-419100" rtl="0">
              <a:spcBef>
                <a:spcPts val="0"/>
              </a:spcBef>
              <a:spcAft>
                <a:spcPts val="0"/>
              </a:spcAft>
              <a:buSzPts val="3000"/>
              <a:buChar char="■"/>
              <a:defRPr sz="3000"/>
            </a:lvl3pPr>
            <a:lvl4pPr marL="1828800" lvl="3" indent="-419100" rtl="0">
              <a:spcBef>
                <a:spcPts val="0"/>
              </a:spcBef>
              <a:spcAft>
                <a:spcPts val="0"/>
              </a:spcAft>
              <a:buSzPts val="3000"/>
              <a:buChar char="●"/>
              <a:defRPr sz="3000"/>
            </a:lvl4pPr>
            <a:lvl5pPr marL="2286000" lvl="4" indent="-419100" rtl="0">
              <a:spcBef>
                <a:spcPts val="0"/>
              </a:spcBef>
              <a:spcAft>
                <a:spcPts val="0"/>
              </a:spcAft>
              <a:buSzPts val="3000"/>
              <a:buChar char="○"/>
              <a:defRPr sz="3000"/>
            </a:lvl5pPr>
            <a:lvl6pPr marL="2743200" lvl="5" indent="-419100" rtl="0">
              <a:spcBef>
                <a:spcPts val="0"/>
              </a:spcBef>
              <a:spcAft>
                <a:spcPts val="0"/>
              </a:spcAft>
              <a:buSzPts val="3000"/>
              <a:buChar char="■"/>
              <a:defRPr sz="3000"/>
            </a:lvl6pPr>
            <a:lvl7pPr marL="3200400" lvl="6" indent="-419100" rtl="0">
              <a:spcBef>
                <a:spcPts val="0"/>
              </a:spcBef>
              <a:spcAft>
                <a:spcPts val="0"/>
              </a:spcAft>
              <a:buSzPts val="3000"/>
              <a:buChar char="●"/>
              <a:defRPr sz="3000"/>
            </a:lvl7pPr>
            <a:lvl8pPr marL="3657600" lvl="7" indent="-419100" rtl="0">
              <a:spcBef>
                <a:spcPts val="0"/>
              </a:spcBef>
              <a:spcAft>
                <a:spcPts val="0"/>
              </a:spcAft>
              <a:buSzPts val="3000"/>
              <a:buChar char="○"/>
              <a:defRPr sz="3000"/>
            </a:lvl8pPr>
            <a:lvl9pPr marL="4114800" lvl="8" indent="-419100">
              <a:spcBef>
                <a:spcPts val="0"/>
              </a:spcBef>
              <a:spcAft>
                <a:spcPts val="0"/>
              </a:spcAft>
              <a:buSzPts val="3000"/>
              <a:buChar char="■"/>
              <a:defRPr sz="3000"/>
            </a:lvl9pPr>
          </a:lstStyle>
          <a:p>
            <a:endParaRPr/>
          </a:p>
        </p:txBody>
      </p:sp>
      <p:grpSp>
        <p:nvGrpSpPr>
          <p:cNvPr id="18" name="Google Shape;18;p4"/>
          <p:cNvGrpSpPr/>
          <p:nvPr/>
        </p:nvGrpSpPr>
        <p:grpSpPr>
          <a:xfrm>
            <a:off x="801025" y="1672320"/>
            <a:ext cx="1957200" cy="947980"/>
            <a:chOff x="801025" y="1367520"/>
            <a:chExt cx="1957200" cy="947980"/>
          </a:xfrm>
        </p:grpSpPr>
        <p:sp>
          <p:nvSpPr>
            <p:cNvPr id="19" name="Google Shape;19;p4"/>
            <p:cNvSpPr txBox="1"/>
            <p:nvPr/>
          </p:nvSpPr>
          <p:spPr>
            <a:xfrm>
              <a:off x="801025" y="1367520"/>
              <a:ext cx="1957200" cy="8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400" b="1">
                  <a:solidFill>
                    <a:srgbClr val="454F5B"/>
                  </a:solidFill>
                </a:rPr>
                <a:t>‘’</a:t>
              </a:r>
              <a:endParaRPr sz="9400" b="1">
                <a:solidFill>
                  <a:srgbClr val="454F5B"/>
                </a:solidFill>
              </a:endParaRPr>
            </a:p>
          </p:txBody>
        </p:sp>
        <p:sp>
          <p:nvSpPr>
            <p:cNvPr id="20" name="Google Shape;20;p4"/>
            <p:cNvSpPr/>
            <p:nvPr/>
          </p:nvSpPr>
          <p:spPr>
            <a:xfrm>
              <a:off x="1397399" y="1543300"/>
              <a:ext cx="772200" cy="772200"/>
            </a:xfrm>
            <a:prstGeom prst="rect">
              <a:avLst/>
            </a:prstGeom>
            <a:noFill/>
            <a:ln w="76200" cap="flat" cmpd="sng">
              <a:solidFill>
                <a:srgbClr val="454F5B"/>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691200" y="0"/>
            <a:ext cx="7761600" cy="12921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691200" y="1811604"/>
            <a:ext cx="7761600" cy="4412100"/>
          </a:xfrm>
          <a:prstGeom prst="rect">
            <a:avLst/>
          </a:prstGeom>
        </p:spPr>
        <p:txBody>
          <a:bodyPr spcFirstLastPara="1" wrap="square" lIns="91425" tIns="91425" rIns="91425" bIns="91425" anchor="t" anchorCtr="0"/>
          <a:lstStyle>
            <a:lvl1pPr marL="457200" lvl="0" indent="-381000">
              <a:spcBef>
                <a:spcPts val="600"/>
              </a:spcBef>
              <a:spcAft>
                <a:spcPts val="0"/>
              </a:spcAft>
              <a:buSzPts val="24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4" name="Google Shape;24;p5"/>
          <p:cNvSpPr/>
          <p:nvPr/>
        </p:nvSpPr>
        <p:spPr>
          <a:xfrm>
            <a:off x="813273" y="1506189"/>
            <a:ext cx="1533600" cy="137700"/>
          </a:xfrm>
          <a:prstGeom prst="rect">
            <a:avLst/>
          </a:prstGeom>
          <a:solidFill>
            <a:srgbClr val="4EC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p:nvPr/>
        </p:nvSpPr>
        <p:spPr>
          <a:xfrm>
            <a:off x="0" y="0"/>
            <a:ext cx="137700" cy="6858000"/>
          </a:xfrm>
          <a:prstGeom prst="rect">
            <a:avLst/>
          </a:prstGeom>
          <a:solidFill>
            <a:srgbClr val="C7F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691200" y="634300"/>
            <a:ext cx="7761600" cy="657900"/>
          </a:xfrm>
          <a:prstGeom prst="rect">
            <a:avLst/>
          </a:prstGeom>
        </p:spPr>
        <p:txBody>
          <a:bodyPr spcFirstLastPara="1" wrap="square" lIns="91425" tIns="91425" rIns="91425" bIns="91425" anchor="b"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 name="Google Shape;34;p7"/>
          <p:cNvSpPr txBox="1">
            <a:spLocks noGrp="1"/>
          </p:cNvSpPr>
          <p:nvPr>
            <p:ph type="body" idx="1"/>
          </p:nvPr>
        </p:nvSpPr>
        <p:spPr>
          <a:xfrm>
            <a:off x="691200" y="1857900"/>
            <a:ext cx="2501700" cy="47100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5" name="Google Shape;35;p7"/>
          <p:cNvSpPr txBox="1">
            <a:spLocks noGrp="1"/>
          </p:cNvSpPr>
          <p:nvPr>
            <p:ph type="body" idx="2"/>
          </p:nvPr>
        </p:nvSpPr>
        <p:spPr>
          <a:xfrm>
            <a:off x="3321088" y="1857900"/>
            <a:ext cx="2501700" cy="47100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6" name="Google Shape;36;p7"/>
          <p:cNvSpPr txBox="1">
            <a:spLocks noGrp="1"/>
          </p:cNvSpPr>
          <p:nvPr>
            <p:ph type="body" idx="3"/>
          </p:nvPr>
        </p:nvSpPr>
        <p:spPr>
          <a:xfrm>
            <a:off x="5950976" y="1857900"/>
            <a:ext cx="2501700" cy="47100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7" name="Google Shape;37;p7"/>
          <p:cNvSpPr/>
          <p:nvPr/>
        </p:nvSpPr>
        <p:spPr>
          <a:xfrm>
            <a:off x="813273" y="1506189"/>
            <a:ext cx="1533600" cy="137700"/>
          </a:xfrm>
          <a:prstGeom prst="rect">
            <a:avLst/>
          </a:prstGeom>
          <a:solidFill>
            <a:srgbClr val="4EC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a:off x="0" y="0"/>
            <a:ext cx="137700" cy="6858000"/>
          </a:xfrm>
          <a:prstGeom prst="rect">
            <a:avLst/>
          </a:prstGeom>
          <a:solidFill>
            <a:srgbClr val="C7F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691200" y="634300"/>
            <a:ext cx="7761600" cy="6579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1" name="Google Shape;41;p8"/>
          <p:cNvSpPr/>
          <p:nvPr/>
        </p:nvSpPr>
        <p:spPr>
          <a:xfrm>
            <a:off x="0" y="0"/>
            <a:ext cx="137700" cy="6858000"/>
          </a:xfrm>
          <a:prstGeom prst="rect">
            <a:avLst/>
          </a:prstGeom>
          <a:solidFill>
            <a:srgbClr val="C7F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8"/>
          <p:cNvSpPr/>
          <p:nvPr/>
        </p:nvSpPr>
        <p:spPr>
          <a:xfrm>
            <a:off x="813273" y="1506189"/>
            <a:ext cx="1533600" cy="137700"/>
          </a:xfrm>
          <a:prstGeom prst="rect">
            <a:avLst/>
          </a:prstGeom>
          <a:solidFill>
            <a:srgbClr val="4EC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9"/>
          <p:cNvSpPr txBox="1">
            <a:spLocks noGrp="1"/>
          </p:cNvSpPr>
          <p:nvPr>
            <p:ph type="body" idx="1"/>
          </p:nvPr>
        </p:nvSpPr>
        <p:spPr>
          <a:xfrm>
            <a:off x="457200" y="5780100"/>
            <a:ext cx="8229600" cy="940200"/>
          </a:xfrm>
          <a:prstGeom prst="rect">
            <a:avLst/>
          </a:prstGeom>
        </p:spPr>
        <p:txBody>
          <a:bodyPr spcFirstLastPara="1" wrap="square" lIns="91425" tIns="91425" rIns="91425" bIns="91425" anchor="ctr" anchorCtr="0"/>
          <a:lstStyle>
            <a:lvl1pPr marL="457200" lvl="0" indent="-228600" algn="ctr">
              <a:spcBef>
                <a:spcPts val="360"/>
              </a:spcBef>
              <a:spcAft>
                <a:spcPts val="0"/>
              </a:spcAft>
              <a:buClr>
                <a:srgbClr val="738498"/>
              </a:buClr>
              <a:buSzPts val="1800"/>
              <a:buNone/>
              <a:defRPr sz="1800">
                <a:solidFill>
                  <a:srgbClr val="738498"/>
                </a:solidFill>
              </a:defRPr>
            </a:lvl1pPr>
          </a:lstStyle>
          <a:p>
            <a:endParaRPr/>
          </a:p>
        </p:txBody>
      </p:sp>
      <p:sp>
        <p:nvSpPr>
          <p:cNvPr id="45" name="Google Shape;45;p9"/>
          <p:cNvSpPr/>
          <p:nvPr/>
        </p:nvSpPr>
        <p:spPr>
          <a:xfrm>
            <a:off x="3805198" y="5718589"/>
            <a:ext cx="1533600" cy="137700"/>
          </a:xfrm>
          <a:prstGeom prst="rect">
            <a:avLst/>
          </a:prstGeom>
          <a:solidFill>
            <a:srgbClr val="4EC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p:nvPr/>
        </p:nvSpPr>
        <p:spPr>
          <a:xfrm>
            <a:off x="-4" y="6720300"/>
            <a:ext cx="9144000" cy="137700"/>
          </a:xfrm>
          <a:prstGeom prst="rect">
            <a:avLst/>
          </a:prstGeom>
          <a:solidFill>
            <a:srgbClr val="C7F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4ECDC4"/>
        </a:solidFill>
        <a:effectLst/>
      </p:bgPr>
    </p:bg>
    <p:spTree>
      <p:nvGrpSpPr>
        <p:cNvPr id="1" name="Shape 47"/>
        <p:cNvGrpSpPr/>
        <p:nvPr/>
      </p:nvGrpSpPr>
      <p:grpSpPr>
        <a:xfrm>
          <a:off x="0" y="0"/>
          <a:ext cx="0" cy="0"/>
          <a:chOff x="0" y="0"/>
          <a:chExt cx="0" cy="0"/>
        </a:xfrm>
      </p:grpSpPr>
      <p:sp>
        <p:nvSpPr>
          <p:cNvPr id="48" name="Google Shape;48;p10"/>
          <p:cNvSpPr/>
          <p:nvPr/>
        </p:nvSpPr>
        <p:spPr>
          <a:xfrm>
            <a:off x="-4" y="6720300"/>
            <a:ext cx="9144000" cy="137700"/>
          </a:xfrm>
          <a:prstGeom prst="rect">
            <a:avLst/>
          </a:prstGeom>
          <a:solidFill>
            <a:srgbClr val="C7F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C3CED9"/>
        </a:solidFill>
        <a:effectLst/>
      </p:bgPr>
    </p:bg>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0" y="6028333"/>
            <a:ext cx="91440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
        <p:nvSpPr>
          <p:cNvPr id="55" name="Google Shape;55;p11"/>
          <p:cNvSpPr/>
          <p:nvPr/>
        </p:nvSpPr>
        <p:spPr>
          <a:xfrm>
            <a:off x="209478" y="178838"/>
            <a:ext cx="8724927" cy="6500244"/>
          </a:xfrm>
          <a:custGeom>
            <a:avLst/>
            <a:gdLst/>
            <a:ahLst/>
            <a:cxnLst/>
            <a:rect l="l" t="t" r="r" b="b"/>
            <a:pathLst>
              <a:path w="92198" h="51517" extrusionOk="0">
                <a:moveTo>
                  <a:pt x="16254" y="186"/>
                </a:moveTo>
                <a:lnTo>
                  <a:pt x="16198" y="205"/>
                </a:lnTo>
                <a:lnTo>
                  <a:pt x="16161" y="242"/>
                </a:lnTo>
                <a:lnTo>
                  <a:pt x="16142" y="279"/>
                </a:lnTo>
                <a:lnTo>
                  <a:pt x="16124" y="354"/>
                </a:lnTo>
                <a:lnTo>
                  <a:pt x="16124" y="391"/>
                </a:lnTo>
                <a:lnTo>
                  <a:pt x="16161" y="447"/>
                </a:lnTo>
                <a:lnTo>
                  <a:pt x="16198" y="484"/>
                </a:lnTo>
                <a:lnTo>
                  <a:pt x="16291" y="559"/>
                </a:lnTo>
                <a:lnTo>
                  <a:pt x="16384" y="614"/>
                </a:lnTo>
                <a:lnTo>
                  <a:pt x="16254" y="726"/>
                </a:lnTo>
                <a:lnTo>
                  <a:pt x="16124" y="856"/>
                </a:lnTo>
                <a:lnTo>
                  <a:pt x="16105" y="912"/>
                </a:lnTo>
                <a:lnTo>
                  <a:pt x="16105" y="950"/>
                </a:lnTo>
                <a:lnTo>
                  <a:pt x="16105" y="968"/>
                </a:lnTo>
                <a:lnTo>
                  <a:pt x="16142" y="987"/>
                </a:lnTo>
                <a:lnTo>
                  <a:pt x="16291" y="987"/>
                </a:lnTo>
                <a:lnTo>
                  <a:pt x="16347" y="950"/>
                </a:lnTo>
                <a:lnTo>
                  <a:pt x="16403" y="912"/>
                </a:lnTo>
                <a:lnTo>
                  <a:pt x="16477" y="875"/>
                </a:lnTo>
                <a:lnTo>
                  <a:pt x="16533" y="856"/>
                </a:lnTo>
                <a:lnTo>
                  <a:pt x="16626" y="801"/>
                </a:lnTo>
                <a:lnTo>
                  <a:pt x="16719" y="875"/>
                </a:lnTo>
                <a:lnTo>
                  <a:pt x="16794" y="894"/>
                </a:lnTo>
                <a:lnTo>
                  <a:pt x="16868" y="875"/>
                </a:lnTo>
                <a:lnTo>
                  <a:pt x="16924" y="856"/>
                </a:lnTo>
                <a:lnTo>
                  <a:pt x="16980" y="819"/>
                </a:lnTo>
                <a:lnTo>
                  <a:pt x="16999" y="763"/>
                </a:lnTo>
                <a:lnTo>
                  <a:pt x="16999" y="707"/>
                </a:lnTo>
                <a:lnTo>
                  <a:pt x="16980" y="633"/>
                </a:lnTo>
                <a:lnTo>
                  <a:pt x="16924" y="577"/>
                </a:lnTo>
                <a:lnTo>
                  <a:pt x="16999" y="503"/>
                </a:lnTo>
                <a:lnTo>
                  <a:pt x="17036" y="428"/>
                </a:lnTo>
                <a:lnTo>
                  <a:pt x="17055" y="391"/>
                </a:lnTo>
                <a:lnTo>
                  <a:pt x="17036" y="335"/>
                </a:lnTo>
                <a:lnTo>
                  <a:pt x="17017" y="298"/>
                </a:lnTo>
                <a:lnTo>
                  <a:pt x="16980" y="261"/>
                </a:lnTo>
                <a:lnTo>
                  <a:pt x="16924" y="242"/>
                </a:lnTo>
                <a:lnTo>
                  <a:pt x="16868" y="261"/>
                </a:lnTo>
                <a:lnTo>
                  <a:pt x="16757" y="317"/>
                </a:lnTo>
                <a:lnTo>
                  <a:pt x="16682" y="335"/>
                </a:lnTo>
                <a:lnTo>
                  <a:pt x="16626" y="335"/>
                </a:lnTo>
                <a:lnTo>
                  <a:pt x="16496" y="279"/>
                </a:lnTo>
                <a:lnTo>
                  <a:pt x="16403" y="223"/>
                </a:lnTo>
                <a:lnTo>
                  <a:pt x="16310" y="205"/>
                </a:lnTo>
                <a:lnTo>
                  <a:pt x="16254" y="186"/>
                </a:lnTo>
                <a:close/>
                <a:moveTo>
                  <a:pt x="22324" y="186"/>
                </a:moveTo>
                <a:lnTo>
                  <a:pt x="22249" y="205"/>
                </a:lnTo>
                <a:lnTo>
                  <a:pt x="22175" y="242"/>
                </a:lnTo>
                <a:lnTo>
                  <a:pt x="22044" y="335"/>
                </a:lnTo>
                <a:lnTo>
                  <a:pt x="21933" y="391"/>
                </a:lnTo>
                <a:lnTo>
                  <a:pt x="21877" y="391"/>
                </a:lnTo>
                <a:lnTo>
                  <a:pt x="21821" y="354"/>
                </a:lnTo>
                <a:lnTo>
                  <a:pt x="21691" y="279"/>
                </a:lnTo>
                <a:lnTo>
                  <a:pt x="21560" y="223"/>
                </a:lnTo>
                <a:lnTo>
                  <a:pt x="21504" y="205"/>
                </a:lnTo>
                <a:lnTo>
                  <a:pt x="21448" y="205"/>
                </a:lnTo>
                <a:lnTo>
                  <a:pt x="21393" y="242"/>
                </a:lnTo>
                <a:lnTo>
                  <a:pt x="21374" y="298"/>
                </a:lnTo>
                <a:lnTo>
                  <a:pt x="21393" y="354"/>
                </a:lnTo>
                <a:lnTo>
                  <a:pt x="21430" y="410"/>
                </a:lnTo>
                <a:lnTo>
                  <a:pt x="21542" y="521"/>
                </a:lnTo>
                <a:lnTo>
                  <a:pt x="21616" y="596"/>
                </a:lnTo>
                <a:lnTo>
                  <a:pt x="21542" y="652"/>
                </a:lnTo>
                <a:lnTo>
                  <a:pt x="21486" y="726"/>
                </a:lnTo>
                <a:lnTo>
                  <a:pt x="21467" y="763"/>
                </a:lnTo>
                <a:lnTo>
                  <a:pt x="21467" y="801"/>
                </a:lnTo>
                <a:lnTo>
                  <a:pt x="21486" y="838"/>
                </a:lnTo>
                <a:lnTo>
                  <a:pt x="21523" y="875"/>
                </a:lnTo>
                <a:lnTo>
                  <a:pt x="21560" y="912"/>
                </a:lnTo>
                <a:lnTo>
                  <a:pt x="21691" y="912"/>
                </a:lnTo>
                <a:lnTo>
                  <a:pt x="21877" y="782"/>
                </a:lnTo>
                <a:lnTo>
                  <a:pt x="21951" y="838"/>
                </a:lnTo>
                <a:lnTo>
                  <a:pt x="21988" y="856"/>
                </a:lnTo>
                <a:lnTo>
                  <a:pt x="22044" y="894"/>
                </a:lnTo>
                <a:lnTo>
                  <a:pt x="22193" y="968"/>
                </a:lnTo>
                <a:lnTo>
                  <a:pt x="22249" y="1005"/>
                </a:lnTo>
                <a:lnTo>
                  <a:pt x="22324" y="1024"/>
                </a:lnTo>
                <a:lnTo>
                  <a:pt x="22398" y="1024"/>
                </a:lnTo>
                <a:lnTo>
                  <a:pt x="22454" y="987"/>
                </a:lnTo>
                <a:lnTo>
                  <a:pt x="22491" y="931"/>
                </a:lnTo>
                <a:lnTo>
                  <a:pt x="22491" y="856"/>
                </a:lnTo>
                <a:lnTo>
                  <a:pt x="22454" y="801"/>
                </a:lnTo>
                <a:lnTo>
                  <a:pt x="22417" y="745"/>
                </a:lnTo>
                <a:lnTo>
                  <a:pt x="22286" y="633"/>
                </a:lnTo>
                <a:lnTo>
                  <a:pt x="22175" y="577"/>
                </a:lnTo>
                <a:lnTo>
                  <a:pt x="22230" y="521"/>
                </a:lnTo>
                <a:lnTo>
                  <a:pt x="22342" y="410"/>
                </a:lnTo>
                <a:lnTo>
                  <a:pt x="22417" y="317"/>
                </a:lnTo>
                <a:lnTo>
                  <a:pt x="22435" y="261"/>
                </a:lnTo>
                <a:lnTo>
                  <a:pt x="22435" y="223"/>
                </a:lnTo>
                <a:lnTo>
                  <a:pt x="22379" y="186"/>
                </a:lnTo>
                <a:close/>
                <a:moveTo>
                  <a:pt x="77731" y="186"/>
                </a:moveTo>
                <a:lnTo>
                  <a:pt x="77675" y="205"/>
                </a:lnTo>
                <a:lnTo>
                  <a:pt x="77638" y="223"/>
                </a:lnTo>
                <a:lnTo>
                  <a:pt x="77619" y="261"/>
                </a:lnTo>
                <a:lnTo>
                  <a:pt x="77619" y="298"/>
                </a:lnTo>
                <a:lnTo>
                  <a:pt x="77619" y="372"/>
                </a:lnTo>
                <a:lnTo>
                  <a:pt x="77638" y="447"/>
                </a:lnTo>
                <a:lnTo>
                  <a:pt x="77731" y="577"/>
                </a:lnTo>
                <a:lnTo>
                  <a:pt x="77805" y="707"/>
                </a:lnTo>
                <a:lnTo>
                  <a:pt x="77768" y="745"/>
                </a:lnTo>
                <a:lnTo>
                  <a:pt x="77712" y="801"/>
                </a:lnTo>
                <a:lnTo>
                  <a:pt x="77638" y="856"/>
                </a:lnTo>
                <a:lnTo>
                  <a:pt x="77601" y="894"/>
                </a:lnTo>
                <a:lnTo>
                  <a:pt x="77582" y="950"/>
                </a:lnTo>
                <a:lnTo>
                  <a:pt x="77601" y="987"/>
                </a:lnTo>
                <a:lnTo>
                  <a:pt x="77638" y="987"/>
                </a:lnTo>
                <a:lnTo>
                  <a:pt x="77824" y="912"/>
                </a:lnTo>
                <a:lnTo>
                  <a:pt x="77936" y="875"/>
                </a:lnTo>
                <a:lnTo>
                  <a:pt x="77992" y="894"/>
                </a:lnTo>
                <a:lnTo>
                  <a:pt x="78159" y="968"/>
                </a:lnTo>
                <a:lnTo>
                  <a:pt x="78252" y="1005"/>
                </a:lnTo>
                <a:lnTo>
                  <a:pt x="78364" y="1024"/>
                </a:lnTo>
                <a:lnTo>
                  <a:pt x="78476" y="1024"/>
                </a:lnTo>
                <a:lnTo>
                  <a:pt x="78513" y="1005"/>
                </a:lnTo>
                <a:lnTo>
                  <a:pt x="78550" y="968"/>
                </a:lnTo>
                <a:lnTo>
                  <a:pt x="78569" y="912"/>
                </a:lnTo>
                <a:lnTo>
                  <a:pt x="78569" y="875"/>
                </a:lnTo>
                <a:lnTo>
                  <a:pt x="78531" y="819"/>
                </a:lnTo>
                <a:lnTo>
                  <a:pt x="78494" y="782"/>
                </a:lnTo>
                <a:lnTo>
                  <a:pt x="78420" y="689"/>
                </a:lnTo>
                <a:lnTo>
                  <a:pt x="78327" y="633"/>
                </a:lnTo>
                <a:lnTo>
                  <a:pt x="78569" y="521"/>
                </a:lnTo>
                <a:lnTo>
                  <a:pt x="78680" y="465"/>
                </a:lnTo>
                <a:lnTo>
                  <a:pt x="78718" y="428"/>
                </a:lnTo>
                <a:lnTo>
                  <a:pt x="78755" y="372"/>
                </a:lnTo>
                <a:lnTo>
                  <a:pt x="78755" y="317"/>
                </a:lnTo>
                <a:lnTo>
                  <a:pt x="78736" y="242"/>
                </a:lnTo>
                <a:lnTo>
                  <a:pt x="78699" y="205"/>
                </a:lnTo>
                <a:lnTo>
                  <a:pt x="78662" y="186"/>
                </a:lnTo>
                <a:lnTo>
                  <a:pt x="78625" y="205"/>
                </a:lnTo>
                <a:lnTo>
                  <a:pt x="78513" y="261"/>
                </a:lnTo>
                <a:lnTo>
                  <a:pt x="78345" y="354"/>
                </a:lnTo>
                <a:lnTo>
                  <a:pt x="78215" y="428"/>
                </a:lnTo>
                <a:lnTo>
                  <a:pt x="78140" y="447"/>
                </a:lnTo>
                <a:lnTo>
                  <a:pt x="78103" y="447"/>
                </a:lnTo>
                <a:lnTo>
                  <a:pt x="78066" y="428"/>
                </a:lnTo>
                <a:lnTo>
                  <a:pt x="78010" y="391"/>
                </a:lnTo>
                <a:lnTo>
                  <a:pt x="77936" y="298"/>
                </a:lnTo>
                <a:lnTo>
                  <a:pt x="77880" y="261"/>
                </a:lnTo>
                <a:lnTo>
                  <a:pt x="77843" y="205"/>
                </a:lnTo>
                <a:lnTo>
                  <a:pt x="77787" y="186"/>
                </a:lnTo>
                <a:close/>
                <a:moveTo>
                  <a:pt x="5418" y="168"/>
                </a:moveTo>
                <a:lnTo>
                  <a:pt x="5362" y="186"/>
                </a:lnTo>
                <a:lnTo>
                  <a:pt x="5307" y="223"/>
                </a:lnTo>
                <a:lnTo>
                  <a:pt x="5269" y="261"/>
                </a:lnTo>
                <a:lnTo>
                  <a:pt x="5269" y="317"/>
                </a:lnTo>
                <a:lnTo>
                  <a:pt x="5307" y="372"/>
                </a:lnTo>
                <a:lnTo>
                  <a:pt x="5400" y="465"/>
                </a:lnTo>
                <a:lnTo>
                  <a:pt x="5474" y="540"/>
                </a:lnTo>
                <a:lnTo>
                  <a:pt x="5567" y="596"/>
                </a:lnTo>
                <a:lnTo>
                  <a:pt x="5642" y="633"/>
                </a:lnTo>
                <a:lnTo>
                  <a:pt x="5660" y="670"/>
                </a:lnTo>
                <a:lnTo>
                  <a:pt x="5660" y="707"/>
                </a:lnTo>
                <a:lnTo>
                  <a:pt x="5605" y="763"/>
                </a:lnTo>
                <a:lnTo>
                  <a:pt x="5605" y="819"/>
                </a:lnTo>
                <a:lnTo>
                  <a:pt x="5586" y="856"/>
                </a:lnTo>
                <a:lnTo>
                  <a:pt x="5567" y="912"/>
                </a:lnTo>
                <a:lnTo>
                  <a:pt x="5586" y="968"/>
                </a:lnTo>
                <a:lnTo>
                  <a:pt x="5642" y="1024"/>
                </a:lnTo>
                <a:lnTo>
                  <a:pt x="5679" y="1043"/>
                </a:lnTo>
                <a:lnTo>
                  <a:pt x="5735" y="1024"/>
                </a:lnTo>
                <a:lnTo>
                  <a:pt x="5772" y="987"/>
                </a:lnTo>
                <a:lnTo>
                  <a:pt x="5865" y="894"/>
                </a:lnTo>
                <a:lnTo>
                  <a:pt x="5902" y="856"/>
                </a:lnTo>
                <a:lnTo>
                  <a:pt x="5940" y="838"/>
                </a:lnTo>
                <a:lnTo>
                  <a:pt x="5995" y="856"/>
                </a:lnTo>
                <a:lnTo>
                  <a:pt x="6051" y="894"/>
                </a:lnTo>
                <a:lnTo>
                  <a:pt x="6200" y="968"/>
                </a:lnTo>
                <a:lnTo>
                  <a:pt x="6275" y="1005"/>
                </a:lnTo>
                <a:lnTo>
                  <a:pt x="6331" y="1005"/>
                </a:lnTo>
                <a:lnTo>
                  <a:pt x="6405" y="987"/>
                </a:lnTo>
                <a:lnTo>
                  <a:pt x="6442" y="931"/>
                </a:lnTo>
                <a:lnTo>
                  <a:pt x="6461" y="875"/>
                </a:lnTo>
                <a:lnTo>
                  <a:pt x="6461" y="819"/>
                </a:lnTo>
                <a:lnTo>
                  <a:pt x="6442" y="763"/>
                </a:lnTo>
                <a:lnTo>
                  <a:pt x="6405" y="707"/>
                </a:lnTo>
                <a:lnTo>
                  <a:pt x="6293" y="633"/>
                </a:lnTo>
                <a:lnTo>
                  <a:pt x="6200" y="577"/>
                </a:lnTo>
                <a:lnTo>
                  <a:pt x="6293" y="484"/>
                </a:lnTo>
                <a:lnTo>
                  <a:pt x="6349" y="372"/>
                </a:lnTo>
                <a:lnTo>
                  <a:pt x="6368" y="317"/>
                </a:lnTo>
                <a:lnTo>
                  <a:pt x="6349" y="261"/>
                </a:lnTo>
                <a:lnTo>
                  <a:pt x="6312" y="223"/>
                </a:lnTo>
                <a:lnTo>
                  <a:pt x="6238" y="186"/>
                </a:lnTo>
                <a:lnTo>
                  <a:pt x="6182" y="186"/>
                </a:lnTo>
                <a:lnTo>
                  <a:pt x="6126" y="205"/>
                </a:lnTo>
                <a:lnTo>
                  <a:pt x="6033" y="279"/>
                </a:lnTo>
                <a:lnTo>
                  <a:pt x="5940" y="354"/>
                </a:lnTo>
                <a:lnTo>
                  <a:pt x="5884" y="372"/>
                </a:lnTo>
                <a:lnTo>
                  <a:pt x="5847" y="372"/>
                </a:lnTo>
                <a:lnTo>
                  <a:pt x="5791" y="354"/>
                </a:lnTo>
                <a:lnTo>
                  <a:pt x="5735" y="335"/>
                </a:lnTo>
                <a:lnTo>
                  <a:pt x="5605" y="242"/>
                </a:lnTo>
                <a:lnTo>
                  <a:pt x="5474" y="186"/>
                </a:lnTo>
                <a:lnTo>
                  <a:pt x="5418" y="168"/>
                </a:lnTo>
                <a:close/>
                <a:moveTo>
                  <a:pt x="11600" y="149"/>
                </a:moveTo>
                <a:lnTo>
                  <a:pt x="11544" y="168"/>
                </a:lnTo>
                <a:lnTo>
                  <a:pt x="11506" y="205"/>
                </a:lnTo>
                <a:lnTo>
                  <a:pt x="11413" y="279"/>
                </a:lnTo>
                <a:lnTo>
                  <a:pt x="11339" y="354"/>
                </a:lnTo>
                <a:lnTo>
                  <a:pt x="11264" y="391"/>
                </a:lnTo>
                <a:lnTo>
                  <a:pt x="11227" y="410"/>
                </a:lnTo>
                <a:lnTo>
                  <a:pt x="11190" y="410"/>
                </a:lnTo>
                <a:lnTo>
                  <a:pt x="11115" y="372"/>
                </a:lnTo>
                <a:lnTo>
                  <a:pt x="11004" y="317"/>
                </a:lnTo>
                <a:lnTo>
                  <a:pt x="10873" y="279"/>
                </a:lnTo>
                <a:lnTo>
                  <a:pt x="10780" y="279"/>
                </a:lnTo>
                <a:lnTo>
                  <a:pt x="10687" y="317"/>
                </a:lnTo>
                <a:lnTo>
                  <a:pt x="10650" y="335"/>
                </a:lnTo>
                <a:lnTo>
                  <a:pt x="10631" y="372"/>
                </a:lnTo>
                <a:lnTo>
                  <a:pt x="10650" y="410"/>
                </a:lnTo>
                <a:lnTo>
                  <a:pt x="10706" y="447"/>
                </a:lnTo>
                <a:lnTo>
                  <a:pt x="11060" y="689"/>
                </a:lnTo>
                <a:lnTo>
                  <a:pt x="11004" y="782"/>
                </a:lnTo>
                <a:lnTo>
                  <a:pt x="10948" y="894"/>
                </a:lnTo>
                <a:lnTo>
                  <a:pt x="10948" y="950"/>
                </a:lnTo>
                <a:lnTo>
                  <a:pt x="10967" y="1005"/>
                </a:lnTo>
                <a:lnTo>
                  <a:pt x="11004" y="1024"/>
                </a:lnTo>
                <a:lnTo>
                  <a:pt x="11078" y="1043"/>
                </a:lnTo>
                <a:lnTo>
                  <a:pt x="11115" y="1024"/>
                </a:lnTo>
                <a:lnTo>
                  <a:pt x="11171" y="1005"/>
                </a:lnTo>
                <a:lnTo>
                  <a:pt x="11209" y="968"/>
                </a:lnTo>
                <a:lnTo>
                  <a:pt x="11264" y="931"/>
                </a:lnTo>
                <a:lnTo>
                  <a:pt x="11339" y="894"/>
                </a:lnTo>
                <a:lnTo>
                  <a:pt x="11357" y="894"/>
                </a:lnTo>
                <a:lnTo>
                  <a:pt x="11395" y="931"/>
                </a:lnTo>
                <a:lnTo>
                  <a:pt x="11469" y="968"/>
                </a:lnTo>
                <a:lnTo>
                  <a:pt x="11581" y="987"/>
                </a:lnTo>
                <a:lnTo>
                  <a:pt x="11655" y="968"/>
                </a:lnTo>
                <a:lnTo>
                  <a:pt x="11693" y="950"/>
                </a:lnTo>
                <a:lnTo>
                  <a:pt x="11711" y="931"/>
                </a:lnTo>
                <a:lnTo>
                  <a:pt x="11711" y="875"/>
                </a:lnTo>
                <a:lnTo>
                  <a:pt x="11711" y="819"/>
                </a:lnTo>
                <a:lnTo>
                  <a:pt x="11674" y="782"/>
                </a:lnTo>
                <a:lnTo>
                  <a:pt x="11637" y="726"/>
                </a:lnTo>
                <a:lnTo>
                  <a:pt x="11600" y="670"/>
                </a:lnTo>
                <a:lnTo>
                  <a:pt x="11581" y="652"/>
                </a:lnTo>
                <a:lnTo>
                  <a:pt x="11600" y="596"/>
                </a:lnTo>
                <a:lnTo>
                  <a:pt x="11655" y="540"/>
                </a:lnTo>
                <a:lnTo>
                  <a:pt x="11730" y="447"/>
                </a:lnTo>
                <a:lnTo>
                  <a:pt x="11767" y="372"/>
                </a:lnTo>
                <a:lnTo>
                  <a:pt x="11786" y="298"/>
                </a:lnTo>
                <a:lnTo>
                  <a:pt x="11767" y="242"/>
                </a:lnTo>
                <a:lnTo>
                  <a:pt x="11711" y="186"/>
                </a:lnTo>
                <a:lnTo>
                  <a:pt x="11637" y="149"/>
                </a:lnTo>
                <a:close/>
                <a:moveTo>
                  <a:pt x="59001" y="130"/>
                </a:moveTo>
                <a:lnTo>
                  <a:pt x="58945" y="149"/>
                </a:lnTo>
                <a:lnTo>
                  <a:pt x="58889" y="168"/>
                </a:lnTo>
                <a:lnTo>
                  <a:pt x="58852" y="205"/>
                </a:lnTo>
                <a:lnTo>
                  <a:pt x="58852" y="261"/>
                </a:lnTo>
                <a:lnTo>
                  <a:pt x="58889" y="317"/>
                </a:lnTo>
                <a:lnTo>
                  <a:pt x="59001" y="428"/>
                </a:lnTo>
                <a:lnTo>
                  <a:pt x="59131" y="521"/>
                </a:lnTo>
                <a:lnTo>
                  <a:pt x="59225" y="577"/>
                </a:lnTo>
                <a:lnTo>
                  <a:pt x="59131" y="670"/>
                </a:lnTo>
                <a:lnTo>
                  <a:pt x="59020" y="782"/>
                </a:lnTo>
                <a:lnTo>
                  <a:pt x="58982" y="856"/>
                </a:lnTo>
                <a:lnTo>
                  <a:pt x="58945" y="912"/>
                </a:lnTo>
                <a:lnTo>
                  <a:pt x="58945" y="968"/>
                </a:lnTo>
                <a:lnTo>
                  <a:pt x="58982" y="1024"/>
                </a:lnTo>
                <a:lnTo>
                  <a:pt x="59038" y="1043"/>
                </a:lnTo>
                <a:lnTo>
                  <a:pt x="59113" y="1043"/>
                </a:lnTo>
                <a:lnTo>
                  <a:pt x="59169" y="1005"/>
                </a:lnTo>
                <a:lnTo>
                  <a:pt x="59225" y="950"/>
                </a:lnTo>
                <a:lnTo>
                  <a:pt x="59336" y="838"/>
                </a:lnTo>
                <a:lnTo>
                  <a:pt x="59411" y="726"/>
                </a:lnTo>
                <a:lnTo>
                  <a:pt x="59522" y="838"/>
                </a:lnTo>
                <a:lnTo>
                  <a:pt x="59671" y="950"/>
                </a:lnTo>
                <a:lnTo>
                  <a:pt x="59746" y="1005"/>
                </a:lnTo>
                <a:lnTo>
                  <a:pt x="59820" y="1024"/>
                </a:lnTo>
                <a:lnTo>
                  <a:pt x="59895" y="1024"/>
                </a:lnTo>
                <a:lnTo>
                  <a:pt x="59951" y="987"/>
                </a:lnTo>
                <a:lnTo>
                  <a:pt x="59988" y="931"/>
                </a:lnTo>
                <a:lnTo>
                  <a:pt x="59988" y="856"/>
                </a:lnTo>
                <a:lnTo>
                  <a:pt x="59951" y="782"/>
                </a:lnTo>
                <a:lnTo>
                  <a:pt x="59913" y="707"/>
                </a:lnTo>
                <a:lnTo>
                  <a:pt x="59764" y="577"/>
                </a:lnTo>
                <a:lnTo>
                  <a:pt x="59653" y="484"/>
                </a:lnTo>
                <a:lnTo>
                  <a:pt x="59727" y="428"/>
                </a:lnTo>
                <a:lnTo>
                  <a:pt x="59820" y="335"/>
                </a:lnTo>
                <a:lnTo>
                  <a:pt x="59858" y="279"/>
                </a:lnTo>
                <a:lnTo>
                  <a:pt x="59876" y="242"/>
                </a:lnTo>
                <a:lnTo>
                  <a:pt x="59858" y="205"/>
                </a:lnTo>
                <a:lnTo>
                  <a:pt x="59820" y="186"/>
                </a:lnTo>
                <a:lnTo>
                  <a:pt x="59764" y="186"/>
                </a:lnTo>
                <a:lnTo>
                  <a:pt x="59690" y="242"/>
                </a:lnTo>
                <a:lnTo>
                  <a:pt x="59560" y="317"/>
                </a:lnTo>
                <a:lnTo>
                  <a:pt x="59485" y="335"/>
                </a:lnTo>
                <a:lnTo>
                  <a:pt x="59429" y="335"/>
                </a:lnTo>
                <a:lnTo>
                  <a:pt x="59318" y="261"/>
                </a:lnTo>
                <a:lnTo>
                  <a:pt x="59206" y="205"/>
                </a:lnTo>
                <a:lnTo>
                  <a:pt x="59076" y="149"/>
                </a:lnTo>
                <a:lnTo>
                  <a:pt x="59001" y="130"/>
                </a:lnTo>
                <a:close/>
                <a:moveTo>
                  <a:pt x="73188" y="149"/>
                </a:moveTo>
                <a:lnTo>
                  <a:pt x="73114" y="186"/>
                </a:lnTo>
                <a:lnTo>
                  <a:pt x="72983" y="261"/>
                </a:lnTo>
                <a:lnTo>
                  <a:pt x="72890" y="317"/>
                </a:lnTo>
                <a:lnTo>
                  <a:pt x="72816" y="335"/>
                </a:lnTo>
                <a:lnTo>
                  <a:pt x="72760" y="354"/>
                </a:lnTo>
                <a:lnTo>
                  <a:pt x="72723" y="335"/>
                </a:lnTo>
                <a:lnTo>
                  <a:pt x="72630" y="298"/>
                </a:lnTo>
                <a:lnTo>
                  <a:pt x="72518" y="223"/>
                </a:lnTo>
                <a:lnTo>
                  <a:pt x="72443" y="205"/>
                </a:lnTo>
                <a:lnTo>
                  <a:pt x="72388" y="205"/>
                </a:lnTo>
                <a:lnTo>
                  <a:pt x="72332" y="223"/>
                </a:lnTo>
                <a:lnTo>
                  <a:pt x="72313" y="279"/>
                </a:lnTo>
                <a:lnTo>
                  <a:pt x="72313" y="317"/>
                </a:lnTo>
                <a:lnTo>
                  <a:pt x="72350" y="372"/>
                </a:lnTo>
                <a:lnTo>
                  <a:pt x="72462" y="484"/>
                </a:lnTo>
                <a:lnTo>
                  <a:pt x="72555" y="559"/>
                </a:lnTo>
                <a:lnTo>
                  <a:pt x="72388" y="689"/>
                </a:lnTo>
                <a:lnTo>
                  <a:pt x="72313" y="763"/>
                </a:lnTo>
                <a:lnTo>
                  <a:pt x="72276" y="801"/>
                </a:lnTo>
                <a:lnTo>
                  <a:pt x="72257" y="838"/>
                </a:lnTo>
                <a:lnTo>
                  <a:pt x="72257" y="894"/>
                </a:lnTo>
                <a:lnTo>
                  <a:pt x="72276" y="968"/>
                </a:lnTo>
                <a:lnTo>
                  <a:pt x="72313" y="1005"/>
                </a:lnTo>
                <a:lnTo>
                  <a:pt x="72388" y="1005"/>
                </a:lnTo>
                <a:lnTo>
                  <a:pt x="72481" y="968"/>
                </a:lnTo>
                <a:lnTo>
                  <a:pt x="72555" y="912"/>
                </a:lnTo>
                <a:lnTo>
                  <a:pt x="72648" y="875"/>
                </a:lnTo>
                <a:lnTo>
                  <a:pt x="72741" y="838"/>
                </a:lnTo>
                <a:lnTo>
                  <a:pt x="72816" y="819"/>
                </a:lnTo>
                <a:lnTo>
                  <a:pt x="72872" y="875"/>
                </a:lnTo>
                <a:lnTo>
                  <a:pt x="72927" y="894"/>
                </a:lnTo>
                <a:lnTo>
                  <a:pt x="72965" y="950"/>
                </a:lnTo>
                <a:lnTo>
                  <a:pt x="73002" y="987"/>
                </a:lnTo>
                <a:lnTo>
                  <a:pt x="73058" y="1024"/>
                </a:lnTo>
                <a:lnTo>
                  <a:pt x="73169" y="1043"/>
                </a:lnTo>
                <a:lnTo>
                  <a:pt x="73244" y="1043"/>
                </a:lnTo>
                <a:lnTo>
                  <a:pt x="73263" y="1005"/>
                </a:lnTo>
                <a:lnTo>
                  <a:pt x="73263" y="987"/>
                </a:lnTo>
                <a:lnTo>
                  <a:pt x="73263" y="912"/>
                </a:lnTo>
                <a:lnTo>
                  <a:pt x="73244" y="838"/>
                </a:lnTo>
                <a:lnTo>
                  <a:pt x="73207" y="745"/>
                </a:lnTo>
                <a:lnTo>
                  <a:pt x="73151" y="670"/>
                </a:lnTo>
                <a:lnTo>
                  <a:pt x="73095" y="614"/>
                </a:lnTo>
                <a:lnTo>
                  <a:pt x="73188" y="540"/>
                </a:lnTo>
                <a:lnTo>
                  <a:pt x="73300" y="447"/>
                </a:lnTo>
                <a:lnTo>
                  <a:pt x="73356" y="391"/>
                </a:lnTo>
                <a:lnTo>
                  <a:pt x="73374" y="335"/>
                </a:lnTo>
                <a:lnTo>
                  <a:pt x="73374" y="261"/>
                </a:lnTo>
                <a:lnTo>
                  <a:pt x="73356" y="205"/>
                </a:lnTo>
                <a:lnTo>
                  <a:pt x="73300" y="168"/>
                </a:lnTo>
                <a:lnTo>
                  <a:pt x="73244" y="149"/>
                </a:lnTo>
                <a:close/>
                <a:moveTo>
                  <a:pt x="2719" y="130"/>
                </a:moveTo>
                <a:lnTo>
                  <a:pt x="2663" y="168"/>
                </a:lnTo>
                <a:lnTo>
                  <a:pt x="2644" y="186"/>
                </a:lnTo>
                <a:lnTo>
                  <a:pt x="2626" y="223"/>
                </a:lnTo>
                <a:lnTo>
                  <a:pt x="2626" y="298"/>
                </a:lnTo>
                <a:lnTo>
                  <a:pt x="2663" y="372"/>
                </a:lnTo>
                <a:lnTo>
                  <a:pt x="2719" y="447"/>
                </a:lnTo>
                <a:lnTo>
                  <a:pt x="2868" y="577"/>
                </a:lnTo>
                <a:lnTo>
                  <a:pt x="2979" y="652"/>
                </a:lnTo>
                <a:lnTo>
                  <a:pt x="2905" y="726"/>
                </a:lnTo>
                <a:lnTo>
                  <a:pt x="2830" y="838"/>
                </a:lnTo>
                <a:lnTo>
                  <a:pt x="2812" y="875"/>
                </a:lnTo>
                <a:lnTo>
                  <a:pt x="2812" y="931"/>
                </a:lnTo>
                <a:lnTo>
                  <a:pt x="2830" y="968"/>
                </a:lnTo>
                <a:lnTo>
                  <a:pt x="2868" y="987"/>
                </a:lnTo>
                <a:lnTo>
                  <a:pt x="2924" y="987"/>
                </a:lnTo>
                <a:lnTo>
                  <a:pt x="2998" y="950"/>
                </a:lnTo>
                <a:lnTo>
                  <a:pt x="3054" y="912"/>
                </a:lnTo>
                <a:lnTo>
                  <a:pt x="3110" y="875"/>
                </a:lnTo>
                <a:lnTo>
                  <a:pt x="3166" y="838"/>
                </a:lnTo>
                <a:lnTo>
                  <a:pt x="3203" y="838"/>
                </a:lnTo>
                <a:lnTo>
                  <a:pt x="3240" y="856"/>
                </a:lnTo>
                <a:lnTo>
                  <a:pt x="3296" y="912"/>
                </a:lnTo>
                <a:lnTo>
                  <a:pt x="3445" y="1005"/>
                </a:lnTo>
                <a:lnTo>
                  <a:pt x="3519" y="1043"/>
                </a:lnTo>
                <a:lnTo>
                  <a:pt x="3612" y="1061"/>
                </a:lnTo>
                <a:lnTo>
                  <a:pt x="3650" y="1043"/>
                </a:lnTo>
                <a:lnTo>
                  <a:pt x="3687" y="1024"/>
                </a:lnTo>
                <a:lnTo>
                  <a:pt x="3724" y="987"/>
                </a:lnTo>
                <a:lnTo>
                  <a:pt x="3743" y="950"/>
                </a:lnTo>
                <a:lnTo>
                  <a:pt x="3761" y="875"/>
                </a:lnTo>
                <a:lnTo>
                  <a:pt x="3761" y="838"/>
                </a:lnTo>
                <a:lnTo>
                  <a:pt x="3724" y="782"/>
                </a:lnTo>
                <a:lnTo>
                  <a:pt x="3705" y="745"/>
                </a:lnTo>
                <a:lnTo>
                  <a:pt x="3612" y="670"/>
                </a:lnTo>
                <a:lnTo>
                  <a:pt x="3519" y="596"/>
                </a:lnTo>
                <a:lnTo>
                  <a:pt x="3612" y="521"/>
                </a:lnTo>
                <a:lnTo>
                  <a:pt x="3705" y="410"/>
                </a:lnTo>
                <a:lnTo>
                  <a:pt x="3743" y="335"/>
                </a:lnTo>
                <a:lnTo>
                  <a:pt x="3743" y="279"/>
                </a:lnTo>
                <a:lnTo>
                  <a:pt x="3724" y="242"/>
                </a:lnTo>
                <a:lnTo>
                  <a:pt x="3668" y="186"/>
                </a:lnTo>
                <a:lnTo>
                  <a:pt x="3594" y="186"/>
                </a:lnTo>
                <a:lnTo>
                  <a:pt x="3519" y="205"/>
                </a:lnTo>
                <a:lnTo>
                  <a:pt x="3389" y="279"/>
                </a:lnTo>
                <a:lnTo>
                  <a:pt x="3277" y="372"/>
                </a:lnTo>
                <a:lnTo>
                  <a:pt x="3240" y="372"/>
                </a:lnTo>
                <a:lnTo>
                  <a:pt x="3166" y="354"/>
                </a:lnTo>
                <a:lnTo>
                  <a:pt x="3054" y="279"/>
                </a:lnTo>
                <a:lnTo>
                  <a:pt x="2905" y="205"/>
                </a:lnTo>
                <a:lnTo>
                  <a:pt x="2849" y="168"/>
                </a:lnTo>
                <a:lnTo>
                  <a:pt x="2775" y="130"/>
                </a:lnTo>
                <a:close/>
                <a:moveTo>
                  <a:pt x="37367" y="149"/>
                </a:moveTo>
                <a:lnTo>
                  <a:pt x="37311" y="168"/>
                </a:lnTo>
                <a:lnTo>
                  <a:pt x="37292" y="186"/>
                </a:lnTo>
                <a:lnTo>
                  <a:pt x="37274" y="223"/>
                </a:lnTo>
                <a:lnTo>
                  <a:pt x="37274" y="279"/>
                </a:lnTo>
                <a:lnTo>
                  <a:pt x="37311" y="354"/>
                </a:lnTo>
                <a:lnTo>
                  <a:pt x="37367" y="410"/>
                </a:lnTo>
                <a:lnTo>
                  <a:pt x="37441" y="465"/>
                </a:lnTo>
                <a:lnTo>
                  <a:pt x="37609" y="577"/>
                </a:lnTo>
                <a:lnTo>
                  <a:pt x="37739" y="652"/>
                </a:lnTo>
                <a:lnTo>
                  <a:pt x="37628" y="801"/>
                </a:lnTo>
                <a:lnTo>
                  <a:pt x="37572" y="875"/>
                </a:lnTo>
                <a:lnTo>
                  <a:pt x="37534" y="950"/>
                </a:lnTo>
                <a:lnTo>
                  <a:pt x="37534" y="987"/>
                </a:lnTo>
                <a:lnTo>
                  <a:pt x="37590" y="1005"/>
                </a:lnTo>
                <a:lnTo>
                  <a:pt x="37721" y="931"/>
                </a:lnTo>
                <a:lnTo>
                  <a:pt x="37963" y="782"/>
                </a:lnTo>
                <a:lnTo>
                  <a:pt x="38019" y="801"/>
                </a:lnTo>
                <a:lnTo>
                  <a:pt x="38074" y="819"/>
                </a:lnTo>
                <a:lnTo>
                  <a:pt x="38205" y="894"/>
                </a:lnTo>
                <a:lnTo>
                  <a:pt x="38354" y="987"/>
                </a:lnTo>
                <a:lnTo>
                  <a:pt x="38465" y="1043"/>
                </a:lnTo>
                <a:lnTo>
                  <a:pt x="38558" y="1061"/>
                </a:lnTo>
                <a:lnTo>
                  <a:pt x="38652" y="1043"/>
                </a:lnTo>
                <a:lnTo>
                  <a:pt x="38689" y="1043"/>
                </a:lnTo>
                <a:lnTo>
                  <a:pt x="38726" y="1005"/>
                </a:lnTo>
                <a:lnTo>
                  <a:pt x="38726" y="968"/>
                </a:lnTo>
                <a:lnTo>
                  <a:pt x="38726" y="912"/>
                </a:lnTo>
                <a:lnTo>
                  <a:pt x="38707" y="856"/>
                </a:lnTo>
                <a:lnTo>
                  <a:pt x="38652" y="801"/>
                </a:lnTo>
                <a:lnTo>
                  <a:pt x="38521" y="707"/>
                </a:lnTo>
                <a:lnTo>
                  <a:pt x="38372" y="633"/>
                </a:lnTo>
                <a:lnTo>
                  <a:pt x="38242" y="577"/>
                </a:lnTo>
                <a:lnTo>
                  <a:pt x="38354" y="503"/>
                </a:lnTo>
                <a:lnTo>
                  <a:pt x="38465" y="372"/>
                </a:lnTo>
                <a:lnTo>
                  <a:pt x="38503" y="298"/>
                </a:lnTo>
                <a:lnTo>
                  <a:pt x="38503" y="242"/>
                </a:lnTo>
                <a:lnTo>
                  <a:pt x="38503" y="223"/>
                </a:lnTo>
                <a:lnTo>
                  <a:pt x="38465" y="205"/>
                </a:lnTo>
                <a:lnTo>
                  <a:pt x="38391" y="168"/>
                </a:lnTo>
                <a:lnTo>
                  <a:pt x="38316" y="168"/>
                </a:lnTo>
                <a:lnTo>
                  <a:pt x="38223" y="205"/>
                </a:lnTo>
                <a:lnTo>
                  <a:pt x="38093" y="317"/>
                </a:lnTo>
                <a:lnTo>
                  <a:pt x="38019" y="391"/>
                </a:lnTo>
                <a:lnTo>
                  <a:pt x="37963" y="410"/>
                </a:lnTo>
                <a:lnTo>
                  <a:pt x="37907" y="410"/>
                </a:lnTo>
                <a:lnTo>
                  <a:pt x="37814" y="354"/>
                </a:lnTo>
                <a:lnTo>
                  <a:pt x="37702" y="279"/>
                </a:lnTo>
                <a:lnTo>
                  <a:pt x="37534" y="186"/>
                </a:lnTo>
                <a:lnTo>
                  <a:pt x="37441" y="168"/>
                </a:lnTo>
                <a:lnTo>
                  <a:pt x="37367" y="149"/>
                </a:lnTo>
                <a:close/>
                <a:moveTo>
                  <a:pt x="40327" y="149"/>
                </a:moveTo>
                <a:lnTo>
                  <a:pt x="40290" y="186"/>
                </a:lnTo>
                <a:lnTo>
                  <a:pt x="40290" y="223"/>
                </a:lnTo>
                <a:lnTo>
                  <a:pt x="40290" y="242"/>
                </a:lnTo>
                <a:lnTo>
                  <a:pt x="40327" y="317"/>
                </a:lnTo>
                <a:lnTo>
                  <a:pt x="40364" y="372"/>
                </a:lnTo>
                <a:lnTo>
                  <a:pt x="40383" y="410"/>
                </a:lnTo>
                <a:lnTo>
                  <a:pt x="40402" y="503"/>
                </a:lnTo>
                <a:lnTo>
                  <a:pt x="40364" y="559"/>
                </a:lnTo>
                <a:lnTo>
                  <a:pt x="40290" y="652"/>
                </a:lnTo>
                <a:lnTo>
                  <a:pt x="40197" y="726"/>
                </a:lnTo>
                <a:lnTo>
                  <a:pt x="40104" y="819"/>
                </a:lnTo>
                <a:lnTo>
                  <a:pt x="40085" y="875"/>
                </a:lnTo>
                <a:lnTo>
                  <a:pt x="40104" y="931"/>
                </a:lnTo>
                <a:lnTo>
                  <a:pt x="40122" y="987"/>
                </a:lnTo>
                <a:lnTo>
                  <a:pt x="40160" y="1005"/>
                </a:lnTo>
                <a:lnTo>
                  <a:pt x="40234" y="1005"/>
                </a:lnTo>
                <a:lnTo>
                  <a:pt x="40327" y="968"/>
                </a:lnTo>
                <a:lnTo>
                  <a:pt x="40402" y="912"/>
                </a:lnTo>
                <a:lnTo>
                  <a:pt x="40513" y="819"/>
                </a:lnTo>
                <a:lnTo>
                  <a:pt x="40588" y="782"/>
                </a:lnTo>
                <a:lnTo>
                  <a:pt x="40625" y="763"/>
                </a:lnTo>
                <a:lnTo>
                  <a:pt x="40662" y="801"/>
                </a:lnTo>
                <a:lnTo>
                  <a:pt x="40718" y="856"/>
                </a:lnTo>
                <a:lnTo>
                  <a:pt x="40793" y="987"/>
                </a:lnTo>
                <a:lnTo>
                  <a:pt x="40849" y="1024"/>
                </a:lnTo>
                <a:lnTo>
                  <a:pt x="40923" y="1061"/>
                </a:lnTo>
                <a:lnTo>
                  <a:pt x="40960" y="1061"/>
                </a:lnTo>
                <a:lnTo>
                  <a:pt x="40997" y="1043"/>
                </a:lnTo>
                <a:lnTo>
                  <a:pt x="41035" y="1024"/>
                </a:lnTo>
                <a:lnTo>
                  <a:pt x="41053" y="987"/>
                </a:lnTo>
                <a:lnTo>
                  <a:pt x="41072" y="931"/>
                </a:lnTo>
                <a:lnTo>
                  <a:pt x="41072" y="894"/>
                </a:lnTo>
                <a:lnTo>
                  <a:pt x="41016" y="782"/>
                </a:lnTo>
                <a:lnTo>
                  <a:pt x="40942" y="689"/>
                </a:lnTo>
                <a:lnTo>
                  <a:pt x="40886" y="614"/>
                </a:lnTo>
                <a:lnTo>
                  <a:pt x="41109" y="521"/>
                </a:lnTo>
                <a:lnTo>
                  <a:pt x="41202" y="447"/>
                </a:lnTo>
                <a:lnTo>
                  <a:pt x="41239" y="410"/>
                </a:lnTo>
                <a:lnTo>
                  <a:pt x="41258" y="354"/>
                </a:lnTo>
                <a:lnTo>
                  <a:pt x="41258" y="279"/>
                </a:lnTo>
                <a:lnTo>
                  <a:pt x="41221" y="205"/>
                </a:lnTo>
                <a:lnTo>
                  <a:pt x="41146" y="149"/>
                </a:lnTo>
                <a:lnTo>
                  <a:pt x="41053" y="149"/>
                </a:lnTo>
                <a:lnTo>
                  <a:pt x="40960" y="205"/>
                </a:lnTo>
                <a:lnTo>
                  <a:pt x="40849" y="261"/>
                </a:lnTo>
                <a:lnTo>
                  <a:pt x="40718" y="335"/>
                </a:lnTo>
                <a:lnTo>
                  <a:pt x="40644" y="354"/>
                </a:lnTo>
                <a:lnTo>
                  <a:pt x="40606" y="335"/>
                </a:lnTo>
                <a:lnTo>
                  <a:pt x="40569" y="298"/>
                </a:lnTo>
                <a:lnTo>
                  <a:pt x="40476" y="205"/>
                </a:lnTo>
                <a:lnTo>
                  <a:pt x="40420" y="168"/>
                </a:lnTo>
                <a:lnTo>
                  <a:pt x="40383" y="149"/>
                </a:lnTo>
                <a:close/>
                <a:moveTo>
                  <a:pt x="49022" y="130"/>
                </a:moveTo>
                <a:lnTo>
                  <a:pt x="48966" y="168"/>
                </a:lnTo>
                <a:lnTo>
                  <a:pt x="48910" y="205"/>
                </a:lnTo>
                <a:lnTo>
                  <a:pt x="48817" y="317"/>
                </a:lnTo>
                <a:lnTo>
                  <a:pt x="48761" y="372"/>
                </a:lnTo>
                <a:lnTo>
                  <a:pt x="48724" y="391"/>
                </a:lnTo>
                <a:lnTo>
                  <a:pt x="48668" y="372"/>
                </a:lnTo>
                <a:lnTo>
                  <a:pt x="48612" y="335"/>
                </a:lnTo>
                <a:lnTo>
                  <a:pt x="48463" y="242"/>
                </a:lnTo>
                <a:lnTo>
                  <a:pt x="48370" y="205"/>
                </a:lnTo>
                <a:lnTo>
                  <a:pt x="48296" y="186"/>
                </a:lnTo>
                <a:lnTo>
                  <a:pt x="48240" y="205"/>
                </a:lnTo>
                <a:lnTo>
                  <a:pt x="48221" y="223"/>
                </a:lnTo>
                <a:lnTo>
                  <a:pt x="48203" y="242"/>
                </a:lnTo>
                <a:lnTo>
                  <a:pt x="48203" y="298"/>
                </a:lnTo>
                <a:lnTo>
                  <a:pt x="48240" y="354"/>
                </a:lnTo>
                <a:lnTo>
                  <a:pt x="48333" y="465"/>
                </a:lnTo>
                <a:lnTo>
                  <a:pt x="48463" y="559"/>
                </a:lnTo>
                <a:lnTo>
                  <a:pt x="48538" y="614"/>
                </a:lnTo>
                <a:lnTo>
                  <a:pt x="48426" y="838"/>
                </a:lnTo>
                <a:lnTo>
                  <a:pt x="48370" y="968"/>
                </a:lnTo>
                <a:lnTo>
                  <a:pt x="48370" y="1005"/>
                </a:lnTo>
                <a:lnTo>
                  <a:pt x="48389" y="1043"/>
                </a:lnTo>
                <a:lnTo>
                  <a:pt x="48426" y="1061"/>
                </a:lnTo>
                <a:lnTo>
                  <a:pt x="48482" y="1043"/>
                </a:lnTo>
                <a:lnTo>
                  <a:pt x="48519" y="1005"/>
                </a:lnTo>
                <a:lnTo>
                  <a:pt x="48556" y="968"/>
                </a:lnTo>
                <a:lnTo>
                  <a:pt x="48631" y="875"/>
                </a:lnTo>
                <a:lnTo>
                  <a:pt x="48668" y="838"/>
                </a:lnTo>
                <a:lnTo>
                  <a:pt x="48705" y="801"/>
                </a:lnTo>
                <a:lnTo>
                  <a:pt x="48761" y="801"/>
                </a:lnTo>
                <a:lnTo>
                  <a:pt x="48798" y="819"/>
                </a:lnTo>
                <a:lnTo>
                  <a:pt x="48910" y="875"/>
                </a:lnTo>
                <a:lnTo>
                  <a:pt x="48966" y="912"/>
                </a:lnTo>
                <a:lnTo>
                  <a:pt x="49078" y="912"/>
                </a:lnTo>
                <a:lnTo>
                  <a:pt x="49134" y="894"/>
                </a:lnTo>
                <a:lnTo>
                  <a:pt x="49171" y="838"/>
                </a:lnTo>
                <a:lnTo>
                  <a:pt x="49171" y="801"/>
                </a:lnTo>
                <a:lnTo>
                  <a:pt x="49171" y="745"/>
                </a:lnTo>
                <a:lnTo>
                  <a:pt x="49134" y="707"/>
                </a:lnTo>
                <a:lnTo>
                  <a:pt x="49059" y="614"/>
                </a:lnTo>
                <a:lnTo>
                  <a:pt x="48985" y="559"/>
                </a:lnTo>
                <a:lnTo>
                  <a:pt x="49078" y="484"/>
                </a:lnTo>
                <a:lnTo>
                  <a:pt x="49171" y="391"/>
                </a:lnTo>
                <a:lnTo>
                  <a:pt x="49208" y="335"/>
                </a:lnTo>
                <a:lnTo>
                  <a:pt x="49227" y="279"/>
                </a:lnTo>
                <a:lnTo>
                  <a:pt x="49208" y="223"/>
                </a:lnTo>
                <a:lnTo>
                  <a:pt x="49171" y="168"/>
                </a:lnTo>
                <a:lnTo>
                  <a:pt x="49096" y="130"/>
                </a:lnTo>
                <a:close/>
                <a:moveTo>
                  <a:pt x="53490" y="130"/>
                </a:moveTo>
                <a:lnTo>
                  <a:pt x="53416" y="149"/>
                </a:lnTo>
                <a:lnTo>
                  <a:pt x="53378" y="205"/>
                </a:lnTo>
                <a:lnTo>
                  <a:pt x="53378" y="261"/>
                </a:lnTo>
                <a:lnTo>
                  <a:pt x="53397" y="317"/>
                </a:lnTo>
                <a:lnTo>
                  <a:pt x="53434" y="372"/>
                </a:lnTo>
                <a:lnTo>
                  <a:pt x="53509" y="447"/>
                </a:lnTo>
                <a:lnTo>
                  <a:pt x="53639" y="540"/>
                </a:lnTo>
                <a:lnTo>
                  <a:pt x="53751" y="614"/>
                </a:lnTo>
                <a:lnTo>
                  <a:pt x="53676" y="726"/>
                </a:lnTo>
                <a:lnTo>
                  <a:pt x="53583" y="856"/>
                </a:lnTo>
                <a:lnTo>
                  <a:pt x="53583" y="912"/>
                </a:lnTo>
                <a:lnTo>
                  <a:pt x="53602" y="950"/>
                </a:lnTo>
                <a:lnTo>
                  <a:pt x="53639" y="950"/>
                </a:lnTo>
                <a:lnTo>
                  <a:pt x="53732" y="931"/>
                </a:lnTo>
                <a:lnTo>
                  <a:pt x="53807" y="894"/>
                </a:lnTo>
                <a:lnTo>
                  <a:pt x="53881" y="856"/>
                </a:lnTo>
                <a:lnTo>
                  <a:pt x="53956" y="801"/>
                </a:lnTo>
                <a:lnTo>
                  <a:pt x="54011" y="782"/>
                </a:lnTo>
                <a:lnTo>
                  <a:pt x="54086" y="801"/>
                </a:lnTo>
                <a:lnTo>
                  <a:pt x="54160" y="856"/>
                </a:lnTo>
                <a:lnTo>
                  <a:pt x="54309" y="968"/>
                </a:lnTo>
                <a:lnTo>
                  <a:pt x="54421" y="1024"/>
                </a:lnTo>
                <a:lnTo>
                  <a:pt x="54570" y="1061"/>
                </a:lnTo>
                <a:lnTo>
                  <a:pt x="54644" y="1061"/>
                </a:lnTo>
                <a:lnTo>
                  <a:pt x="54700" y="1043"/>
                </a:lnTo>
                <a:lnTo>
                  <a:pt x="54738" y="1005"/>
                </a:lnTo>
                <a:lnTo>
                  <a:pt x="54756" y="931"/>
                </a:lnTo>
                <a:lnTo>
                  <a:pt x="54756" y="875"/>
                </a:lnTo>
                <a:lnTo>
                  <a:pt x="54719" y="801"/>
                </a:lnTo>
                <a:lnTo>
                  <a:pt x="54663" y="745"/>
                </a:lnTo>
                <a:lnTo>
                  <a:pt x="54607" y="689"/>
                </a:lnTo>
                <a:lnTo>
                  <a:pt x="54458" y="596"/>
                </a:lnTo>
                <a:lnTo>
                  <a:pt x="54347" y="540"/>
                </a:lnTo>
                <a:lnTo>
                  <a:pt x="54421" y="465"/>
                </a:lnTo>
                <a:lnTo>
                  <a:pt x="54496" y="372"/>
                </a:lnTo>
                <a:lnTo>
                  <a:pt x="54514" y="317"/>
                </a:lnTo>
                <a:lnTo>
                  <a:pt x="54514" y="261"/>
                </a:lnTo>
                <a:lnTo>
                  <a:pt x="54496" y="223"/>
                </a:lnTo>
                <a:lnTo>
                  <a:pt x="54440" y="168"/>
                </a:lnTo>
                <a:lnTo>
                  <a:pt x="54365" y="149"/>
                </a:lnTo>
                <a:lnTo>
                  <a:pt x="54309" y="168"/>
                </a:lnTo>
                <a:lnTo>
                  <a:pt x="54198" y="223"/>
                </a:lnTo>
                <a:lnTo>
                  <a:pt x="54067" y="317"/>
                </a:lnTo>
                <a:lnTo>
                  <a:pt x="54011" y="335"/>
                </a:lnTo>
                <a:lnTo>
                  <a:pt x="53918" y="317"/>
                </a:lnTo>
                <a:lnTo>
                  <a:pt x="53788" y="261"/>
                </a:lnTo>
                <a:lnTo>
                  <a:pt x="53639" y="186"/>
                </a:lnTo>
                <a:lnTo>
                  <a:pt x="53546" y="149"/>
                </a:lnTo>
                <a:lnTo>
                  <a:pt x="53490" y="130"/>
                </a:lnTo>
                <a:close/>
                <a:moveTo>
                  <a:pt x="57270" y="130"/>
                </a:moveTo>
                <a:lnTo>
                  <a:pt x="57158" y="168"/>
                </a:lnTo>
                <a:lnTo>
                  <a:pt x="57028" y="223"/>
                </a:lnTo>
                <a:lnTo>
                  <a:pt x="56953" y="261"/>
                </a:lnTo>
                <a:lnTo>
                  <a:pt x="56860" y="317"/>
                </a:lnTo>
                <a:lnTo>
                  <a:pt x="56804" y="391"/>
                </a:lnTo>
                <a:lnTo>
                  <a:pt x="56730" y="428"/>
                </a:lnTo>
                <a:lnTo>
                  <a:pt x="56655" y="428"/>
                </a:lnTo>
                <a:lnTo>
                  <a:pt x="56599" y="391"/>
                </a:lnTo>
                <a:lnTo>
                  <a:pt x="56525" y="335"/>
                </a:lnTo>
                <a:lnTo>
                  <a:pt x="56376" y="223"/>
                </a:lnTo>
                <a:lnTo>
                  <a:pt x="56301" y="168"/>
                </a:lnTo>
                <a:lnTo>
                  <a:pt x="56227" y="149"/>
                </a:lnTo>
                <a:lnTo>
                  <a:pt x="56171" y="168"/>
                </a:lnTo>
                <a:lnTo>
                  <a:pt x="56134" y="186"/>
                </a:lnTo>
                <a:lnTo>
                  <a:pt x="56115" y="223"/>
                </a:lnTo>
                <a:lnTo>
                  <a:pt x="56097" y="298"/>
                </a:lnTo>
                <a:lnTo>
                  <a:pt x="56115" y="354"/>
                </a:lnTo>
                <a:lnTo>
                  <a:pt x="56171" y="428"/>
                </a:lnTo>
                <a:lnTo>
                  <a:pt x="56227" y="484"/>
                </a:lnTo>
                <a:lnTo>
                  <a:pt x="56395" y="596"/>
                </a:lnTo>
                <a:lnTo>
                  <a:pt x="56506" y="670"/>
                </a:lnTo>
                <a:lnTo>
                  <a:pt x="56506" y="689"/>
                </a:lnTo>
                <a:lnTo>
                  <a:pt x="56488" y="707"/>
                </a:lnTo>
                <a:lnTo>
                  <a:pt x="56432" y="801"/>
                </a:lnTo>
                <a:lnTo>
                  <a:pt x="56413" y="838"/>
                </a:lnTo>
                <a:lnTo>
                  <a:pt x="56395" y="875"/>
                </a:lnTo>
                <a:lnTo>
                  <a:pt x="56413" y="912"/>
                </a:lnTo>
                <a:lnTo>
                  <a:pt x="56450" y="931"/>
                </a:lnTo>
                <a:lnTo>
                  <a:pt x="56506" y="931"/>
                </a:lnTo>
                <a:lnTo>
                  <a:pt x="56544" y="894"/>
                </a:lnTo>
                <a:lnTo>
                  <a:pt x="56581" y="856"/>
                </a:lnTo>
                <a:lnTo>
                  <a:pt x="56618" y="838"/>
                </a:lnTo>
                <a:lnTo>
                  <a:pt x="56748" y="838"/>
                </a:lnTo>
                <a:lnTo>
                  <a:pt x="56860" y="931"/>
                </a:lnTo>
                <a:lnTo>
                  <a:pt x="56953" y="987"/>
                </a:lnTo>
                <a:lnTo>
                  <a:pt x="57065" y="1043"/>
                </a:lnTo>
                <a:lnTo>
                  <a:pt x="57139" y="1061"/>
                </a:lnTo>
                <a:lnTo>
                  <a:pt x="57195" y="1061"/>
                </a:lnTo>
                <a:lnTo>
                  <a:pt x="57232" y="1043"/>
                </a:lnTo>
                <a:lnTo>
                  <a:pt x="57251" y="1005"/>
                </a:lnTo>
                <a:lnTo>
                  <a:pt x="57251" y="950"/>
                </a:lnTo>
                <a:lnTo>
                  <a:pt x="57232" y="894"/>
                </a:lnTo>
                <a:lnTo>
                  <a:pt x="57139" y="782"/>
                </a:lnTo>
                <a:lnTo>
                  <a:pt x="57009" y="689"/>
                </a:lnTo>
                <a:lnTo>
                  <a:pt x="56935" y="614"/>
                </a:lnTo>
                <a:lnTo>
                  <a:pt x="57046" y="540"/>
                </a:lnTo>
                <a:lnTo>
                  <a:pt x="57214" y="410"/>
                </a:lnTo>
                <a:lnTo>
                  <a:pt x="57307" y="335"/>
                </a:lnTo>
                <a:lnTo>
                  <a:pt x="57363" y="279"/>
                </a:lnTo>
                <a:lnTo>
                  <a:pt x="57381" y="205"/>
                </a:lnTo>
                <a:lnTo>
                  <a:pt x="57381" y="186"/>
                </a:lnTo>
                <a:lnTo>
                  <a:pt x="57363" y="149"/>
                </a:lnTo>
                <a:lnTo>
                  <a:pt x="57325" y="130"/>
                </a:lnTo>
                <a:close/>
                <a:moveTo>
                  <a:pt x="70544" y="168"/>
                </a:moveTo>
                <a:lnTo>
                  <a:pt x="70451" y="186"/>
                </a:lnTo>
                <a:lnTo>
                  <a:pt x="70302" y="261"/>
                </a:lnTo>
                <a:lnTo>
                  <a:pt x="70153" y="335"/>
                </a:lnTo>
                <a:lnTo>
                  <a:pt x="70079" y="354"/>
                </a:lnTo>
                <a:lnTo>
                  <a:pt x="70004" y="354"/>
                </a:lnTo>
                <a:lnTo>
                  <a:pt x="69911" y="317"/>
                </a:lnTo>
                <a:lnTo>
                  <a:pt x="69800" y="261"/>
                </a:lnTo>
                <a:lnTo>
                  <a:pt x="69744" y="242"/>
                </a:lnTo>
                <a:lnTo>
                  <a:pt x="69725" y="261"/>
                </a:lnTo>
                <a:lnTo>
                  <a:pt x="69725" y="298"/>
                </a:lnTo>
                <a:lnTo>
                  <a:pt x="69762" y="372"/>
                </a:lnTo>
                <a:lnTo>
                  <a:pt x="69818" y="465"/>
                </a:lnTo>
                <a:lnTo>
                  <a:pt x="69855" y="484"/>
                </a:lnTo>
                <a:lnTo>
                  <a:pt x="69837" y="503"/>
                </a:lnTo>
                <a:lnTo>
                  <a:pt x="69800" y="596"/>
                </a:lnTo>
                <a:lnTo>
                  <a:pt x="69762" y="652"/>
                </a:lnTo>
                <a:lnTo>
                  <a:pt x="69688" y="707"/>
                </a:lnTo>
                <a:lnTo>
                  <a:pt x="69632" y="763"/>
                </a:lnTo>
                <a:lnTo>
                  <a:pt x="69595" y="819"/>
                </a:lnTo>
                <a:lnTo>
                  <a:pt x="69595" y="875"/>
                </a:lnTo>
                <a:lnTo>
                  <a:pt x="69595" y="931"/>
                </a:lnTo>
                <a:lnTo>
                  <a:pt x="69613" y="987"/>
                </a:lnTo>
                <a:lnTo>
                  <a:pt x="69651" y="1024"/>
                </a:lnTo>
                <a:lnTo>
                  <a:pt x="69688" y="1043"/>
                </a:lnTo>
                <a:lnTo>
                  <a:pt x="69744" y="1061"/>
                </a:lnTo>
                <a:lnTo>
                  <a:pt x="69781" y="1043"/>
                </a:lnTo>
                <a:lnTo>
                  <a:pt x="69837" y="1005"/>
                </a:lnTo>
                <a:lnTo>
                  <a:pt x="69986" y="856"/>
                </a:lnTo>
                <a:lnTo>
                  <a:pt x="70060" y="782"/>
                </a:lnTo>
                <a:lnTo>
                  <a:pt x="70097" y="745"/>
                </a:lnTo>
                <a:lnTo>
                  <a:pt x="70116" y="745"/>
                </a:lnTo>
                <a:lnTo>
                  <a:pt x="70172" y="763"/>
                </a:lnTo>
                <a:lnTo>
                  <a:pt x="70228" y="782"/>
                </a:lnTo>
                <a:lnTo>
                  <a:pt x="70321" y="875"/>
                </a:lnTo>
                <a:lnTo>
                  <a:pt x="70433" y="968"/>
                </a:lnTo>
                <a:lnTo>
                  <a:pt x="70488" y="1005"/>
                </a:lnTo>
                <a:lnTo>
                  <a:pt x="70619" y="1005"/>
                </a:lnTo>
                <a:lnTo>
                  <a:pt x="70656" y="987"/>
                </a:lnTo>
                <a:lnTo>
                  <a:pt x="70675" y="968"/>
                </a:lnTo>
                <a:lnTo>
                  <a:pt x="70693" y="950"/>
                </a:lnTo>
                <a:lnTo>
                  <a:pt x="70656" y="875"/>
                </a:lnTo>
                <a:lnTo>
                  <a:pt x="70600" y="801"/>
                </a:lnTo>
                <a:lnTo>
                  <a:pt x="70414" y="652"/>
                </a:lnTo>
                <a:lnTo>
                  <a:pt x="70284" y="540"/>
                </a:lnTo>
                <a:lnTo>
                  <a:pt x="70470" y="372"/>
                </a:lnTo>
                <a:lnTo>
                  <a:pt x="70563" y="242"/>
                </a:lnTo>
                <a:lnTo>
                  <a:pt x="70600" y="205"/>
                </a:lnTo>
                <a:lnTo>
                  <a:pt x="70600" y="168"/>
                </a:lnTo>
                <a:close/>
                <a:moveTo>
                  <a:pt x="76074" y="130"/>
                </a:moveTo>
                <a:lnTo>
                  <a:pt x="75944" y="149"/>
                </a:lnTo>
                <a:lnTo>
                  <a:pt x="75813" y="186"/>
                </a:lnTo>
                <a:lnTo>
                  <a:pt x="75683" y="242"/>
                </a:lnTo>
                <a:lnTo>
                  <a:pt x="75571" y="298"/>
                </a:lnTo>
                <a:lnTo>
                  <a:pt x="75459" y="372"/>
                </a:lnTo>
                <a:lnTo>
                  <a:pt x="75404" y="410"/>
                </a:lnTo>
                <a:lnTo>
                  <a:pt x="75348" y="428"/>
                </a:lnTo>
                <a:lnTo>
                  <a:pt x="75255" y="428"/>
                </a:lnTo>
                <a:lnTo>
                  <a:pt x="75143" y="335"/>
                </a:lnTo>
                <a:lnTo>
                  <a:pt x="74975" y="223"/>
                </a:lnTo>
                <a:lnTo>
                  <a:pt x="74864" y="168"/>
                </a:lnTo>
                <a:lnTo>
                  <a:pt x="74826" y="149"/>
                </a:lnTo>
                <a:lnTo>
                  <a:pt x="74789" y="168"/>
                </a:lnTo>
                <a:lnTo>
                  <a:pt x="74771" y="186"/>
                </a:lnTo>
                <a:lnTo>
                  <a:pt x="74771" y="205"/>
                </a:lnTo>
                <a:lnTo>
                  <a:pt x="74771" y="279"/>
                </a:lnTo>
                <a:lnTo>
                  <a:pt x="74808" y="335"/>
                </a:lnTo>
                <a:lnTo>
                  <a:pt x="74864" y="428"/>
                </a:lnTo>
                <a:lnTo>
                  <a:pt x="74975" y="559"/>
                </a:lnTo>
                <a:lnTo>
                  <a:pt x="75050" y="633"/>
                </a:lnTo>
                <a:lnTo>
                  <a:pt x="74882" y="782"/>
                </a:lnTo>
                <a:lnTo>
                  <a:pt x="74808" y="894"/>
                </a:lnTo>
                <a:lnTo>
                  <a:pt x="74789" y="931"/>
                </a:lnTo>
                <a:lnTo>
                  <a:pt x="74808" y="950"/>
                </a:lnTo>
                <a:lnTo>
                  <a:pt x="74826" y="968"/>
                </a:lnTo>
                <a:lnTo>
                  <a:pt x="74882" y="968"/>
                </a:lnTo>
                <a:lnTo>
                  <a:pt x="74994" y="931"/>
                </a:lnTo>
                <a:lnTo>
                  <a:pt x="75106" y="875"/>
                </a:lnTo>
                <a:lnTo>
                  <a:pt x="75180" y="838"/>
                </a:lnTo>
                <a:lnTo>
                  <a:pt x="75236" y="838"/>
                </a:lnTo>
                <a:lnTo>
                  <a:pt x="75273" y="856"/>
                </a:lnTo>
                <a:lnTo>
                  <a:pt x="75366" y="931"/>
                </a:lnTo>
                <a:lnTo>
                  <a:pt x="75459" y="987"/>
                </a:lnTo>
                <a:lnTo>
                  <a:pt x="75553" y="1043"/>
                </a:lnTo>
                <a:lnTo>
                  <a:pt x="75646" y="1061"/>
                </a:lnTo>
                <a:lnTo>
                  <a:pt x="75739" y="1061"/>
                </a:lnTo>
                <a:lnTo>
                  <a:pt x="75776" y="1043"/>
                </a:lnTo>
                <a:lnTo>
                  <a:pt x="75795" y="1024"/>
                </a:lnTo>
                <a:lnTo>
                  <a:pt x="75832" y="987"/>
                </a:lnTo>
                <a:lnTo>
                  <a:pt x="75832" y="950"/>
                </a:lnTo>
                <a:lnTo>
                  <a:pt x="75832" y="894"/>
                </a:lnTo>
                <a:lnTo>
                  <a:pt x="75813" y="856"/>
                </a:lnTo>
                <a:lnTo>
                  <a:pt x="75739" y="763"/>
                </a:lnTo>
                <a:lnTo>
                  <a:pt x="75664" y="689"/>
                </a:lnTo>
                <a:lnTo>
                  <a:pt x="75571" y="652"/>
                </a:lnTo>
                <a:lnTo>
                  <a:pt x="75832" y="540"/>
                </a:lnTo>
                <a:lnTo>
                  <a:pt x="75944" y="484"/>
                </a:lnTo>
                <a:lnTo>
                  <a:pt x="76055" y="428"/>
                </a:lnTo>
                <a:lnTo>
                  <a:pt x="76130" y="354"/>
                </a:lnTo>
                <a:lnTo>
                  <a:pt x="76186" y="261"/>
                </a:lnTo>
                <a:lnTo>
                  <a:pt x="76204" y="205"/>
                </a:lnTo>
                <a:lnTo>
                  <a:pt x="76186" y="168"/>
                </a:lnTo>
                <a:lnTo>
                  <a:pt x="76148" y="149"/>
                </a:lnTo>
                <a:lnTo>
                  <a:pt x="76074" y="130"/>
                </a:lnTo>
                <a:close/>
                <a:moveTo>
                  <a:pt x="18767" y="168"/>
                </a:moveTo>
                <a:lnTo>
                  <a:pt x="18749" y="242"/>
                </a:lnTo>
                <a:lnTo>
                  <a:pt x="18749" y="317"/>
                </a:lnTo>
                <a:lnTo>
                  <a:pt x="18786" y="372"/>
                </a:lnTo>
                <a:lnTo>
                  <a:pt x="18823" y="428"/>
                </a:lnTo>
                <a:lnTo>
                  <a:pt x="18842" y="484"/>
                </a:lnTo>
                <a:lnTo>
                  <a:pt x="18879" y="521"/>
                </a:lnTo>
                <a:lnTo>
                  <a:pt x="18879" y="540"/>
                </a:lnTo>
                <a:lnTo>
                  <a:pt x="18861" y="577"/>
                </a:lnTo>
                <a:lnTo>
                  <a:pt x="18823" y="596"/>
                </a:lnTo>
                <a:lnTo>
                  <a:pt x="18730" y="726"/>
                </a:lnTo>
                <a:lnTo>
                  <a:pt x="18712" y="782"/>
                </a:lnTo>
                <a:lnTo>
                  <a:pt x="18712" y="838"/>
                </a:lnTo>
                <a:lnTo>
                  <a:pt x="18712" y="875"/>
                </a:lnTo>
                <a:lnTo>
                  <a:pt x="18730" y="894"/>
                </a:lnTo>
                <a:lnTo>
                  <a:pt x="18805" y="894"/>
                </a:lnTo>
                <a:lnTo>
                  <a:pt x="18879" y="875"/>
                </a:lnTo>
                <a:lnTo>
                  <a:pt x="18935" y="838"/>
                </a:lnTo>
                <a:lnTo>
                  <a:pt x="18991" y="819"/>
                </a:lnTo>
                <a:lnTo>
                  <a:pt x="19065" y="801"/>
                </a:lnTo>
                <a:lnTo>
                  <a:pt x="19121" y="801"/>
                </a:lnTo>
                <a:lnTo>
                  <a:pt x="19158" y="819"/>
                </a:lnTo>
                <a:lnTo>
                  <a:pt x="19252" y="894"/>
                </a:lnTo>
                <a:lnTo>
                  <a:pt x="19345" y="968"/>
                </a:lnTo>
                <a:lnTo>
                  <a:pt x="19475" y="1024"/>
                </a:lnTo>
                <a:lnTo>
                  <a:pt x="19605" y="1061"/>
                </a:lnTo>
                <a:lnTo>
                  <a:pt x="19661" y="1080"/>
                </a:lnTo>
                <a:lnTo>
                  <a:pt x="19717" y="1061"/>
                </a:lnTo>
                <a:lnTo>
                  <a:pt x="19773" y="1024"/>
                </a:lnTo>
                <a:lnTo>
                  <a:pt x="19810" y="1005"/>
                </a:lnTo>
                <a:lnTo>
                  <a:pt x="19829" y="968"/>
                </a:lnTo>
                <a:lnTo>
                  <a:pt x="19829" y="931"/>
                </a:lnTo>
                <a:lnTo>
                  <a:pt x="19791" y="856"/>
                </a:lnTo>
                <a:lnTo>
                  <a:pt x="19736" y="801"/>
                </a:lnTo>
                <a:lnTo>
                  <a:pt x="19549" y="670"/>
                </a:lnTo>
                <a:lnTo>
                  <a:pt x="19401" y="596"/>
                </a:lnTo>
                <a:lnTo>
                  <a:pt x="19531" y="484"/>
                </a:lnTo>
                <a:lnTo>
                  <a:pt x="19605" y="410"/>
                </a:lnTo>
                <a:lnTo>
                  <a:pt x="19643" y="354"/>
                </a:lnTo>
                <a:lnTo>
                  <a:pt x="19661" y="279"/>
                </a:lnTo>
                <a:lnTo>
                  <a:pt x="19643" y="223"/>
                </a:lnTo>
                <a:lnTo>
                  <a:pt x="19624" y="205"/>
                </a:lnTo>
                <a:lnTo>
                  <a:pt x="19587" y="186"/>
                </a:lnTo>
                <a:lnTo>
                  <a:pt x="19438" y="186"/>
                </a:lnTo>
                <a:lnTo>
                  <a:pt x="19382" y="205"/>
                </a:lnTo>
                <a:lnTo>
                  <a:pt x="19289" y="279"/>
                </a:lnTo>
                <a:lnTo>
                  <a:pt x="19196" y="335"/>
                </a:lnTo>
                <a:lnTo>
                  <a:pt x="19158" y="354"/>
                </a:lnTo>
                <a:lnTo>
                  <a:pt x="19121" y="372"/>
                </a:lnTo>
                <a:lnTo>
                  <a:pt x="19084" y="354"/>
                </a:lnTo>
                <a:lnTo>
                  <a:pt x="19047" y="335"/>
                </a:lnTo>
                <a:lnTo>
                  <a:pt x="18991" y="279"/>
                </a:lnTo>
                <a:lnTo>
                  <a:pt x="18935" y="223"/>
                </a:lnTo>
                <a:lnTo>
                  <a:pt x="18898" y="186"/>
                </a:lnTo>
                <a:lnTo>
                  <a:pt x="18861" y="186"/>
                </a:lnTo>
                <a:lnTo>
                  <a:pt x="18786" y="168"/>
                </a:lnTo>
                <a:close/>
                <a:moveTo>
                  <a:pt x="30367" y="112"/>
                </a:moveTo>
                <a:lnTo>
                  <a:pt x="30311" y="130"/>
                </a:lnTo>
                <a:lnTo>
                  <a:pt x="30199" y="168"/>
                </a:lnTo>
                <a:lnTo>
                  <a:pt x="30106" y="223"/>
                </a:lnTo>
                <a:lnTo>
                  <a:pt x="29994" y="317"/>
                </a:lnTo>
                <a:lnTo>
                  <a:pt x="29920" y="372"/>
                </a:lnTo>
                <a:lnTo>
                  <a:pt x="29882" y="391"/>
                </a:lnTo>
                <a:lnTo>
                  <a:pt x="29845" y="391"/>
                </a:lnTo>
                <a:lnTo>
                  <a:pt x="29827" y="372"/>
                </a:lnTo>
                <a:lnTo>
                  <a:pt x="29771" y="298"/>
                </a:lnTo>
                <a:lnTo>
                  <a:pt x="29715" y="242"/>
                </a:lnTo>
                <a:lnTo>
                  <a:pt x="29678" y="223"/>
                </a:lnTo>
                <a:lnTo>
                  <a:pt x="29547" y="223"/>
                </a:lnTo>
                <a:lnTo>
                  <a:pt x="29491" y="261"/>
                </a:lnTo>
                <a:lnTo>
                  <a:pt x="29473" y="317"/>
                </a:lnTo>
                <a:lnTo>
                  <a:pt x="29473" y="391"/>
                </a:lnTo>
                <a:lnTo>
                  <a:pt x="29491" y="447"/>
                </a:lnTo>
                <a:lnTo>
                  <a:pt x="29529" y="521"/>
                </a:lnTo>
                <a:lnTo>
                  <a:pt x="29603" y="633"/>
                </a:lnTo>
                <a:lnTo>
                  <a:pt x="29547" y="707"/>
                </a:lnTo>
                <a:lnTo>
                  <a:pt x="29510" y="782"/>
                </a:lnTo>
                <a:lnTo>
                  <a:pt x="29510" y="819"/>
                </a:lnTo>
                <a:lnTo>
                  <a:pt x="29510" y="856"/>
                </a:lnTo>
                <a:lnTo>
                  <a:pt x="29547" y="875"/>
                </a:lnTo>
                <a:lnTo>
                  <a:pt x="29603" y="875"/>
                </a:lnTo>
                <a:lnTo>
                  <a:pt x="29659" y="894"/>
                </a:lnTo>
                <a:lnTo>
                  <a:pt x="29696" y="875"/>
                </a:lnTo>
                <a:lnTo>
                  <a:pt x="29715" y="838"/>
                </a:lnTo>
                <a:lnTo>
                  <a:pt x="29752" y="838"/>
                </a:lnTo>
                <a:lnTo>
                  <a:pt x="29845" y="875"/>
                </a:lnTo>
                <a:lnTo>
                  <a:pt x="29976" y="968"/>
                </a:lnTo>
                <a:lnTo>
                  <a:pt x="30106" y="1043"/>
                </a:lnTo>
                <a:lnTo>
                  <a:pt x="30218" y="1080"/>
                </a:lnTo>
                <a:lnTo>
                  <a:pt x="30367" y="1080"/>
                </a:lnTo>
                <a:lnTo>
                  <a:pt x="30404" y="1043"/>
                </a:lnTo>
                <a:lnTo>
                  <a:pt x="30422" y="1005"/>
                </a:lnTo>
                <a:lnTo>
                  <a:pt x="30441" y="931"/>
                </a:lnTo>
                <a:lnTo>
                  <a:pt x="30422" y="875"/>
                </a:lnTo>
                <a:lnTo>
                  <a:pt x="30404" y="819"/>
                </a:lnTo>
                <a:lnTo>
                  <a:pt x="30311" y="745"/>
                </a:lnTo>
                <a:lnTo>
                  <a:pt x="30106" y="596"/>
                </a:lnTo>
                <a:lnTo>
                  <a:pt x="30218" y="540"/>
                </a:lnTo>
                <a:lnTo>
                  <a:pt x="30348" y="447"/>
                </a:lnTo>
                <a:lnTo>
                  <a:pt x="30404" y="391"/>
                </a:lnTo>
                <a:lnTo>
                  <a:pt x="30441" y="335"/>
                </a:lnTo>
                <a:lnTo>
                  <a:pt x="30478" y="279"/>
                </a:lnTo>
                <a:lnTo>
                  <a:pt x="30478" y="223"/>
                </a:lnTo>
                <a:lnTo>
                  <a:pt x="30460" y="168"/>
                </a:lnTo>
                <a:lnTo>
                  <a:pt x="30422" y="130"/>
                </a:lnTo>
                <a:lnTo>
                  <a:pt x="30367" y="112"/>
                </a:lnTo>
                <a:close/>
                <a:moveTo>
                  <a:pt x="62520" y="130"/>
                </a:moveTo>
                <a:lnTo>
                  <a:pt x="62390" y="168"/>
                </a:lnTo>
                <a:lnTo>
                  <a:pt x="62278" y="223"/>
                </a:lnTo>
                <a:lnTo>
                  <a:pt x="62166" y="279"/>
                </a:lnTo>
                <a:lnTo>
                  <a:pt x="62092" y="354"/>
                </a:lnTo>
                <a:lnTo>
                  <a:pt x="62054" y="391"/>
                </a:lnTo>
                <a:lnTo>
                  <a:pt x="62017" y="410"/>
                </a:lnTo>
                <a:lnTo>
                  <a:pt x="61961" y="410"/>
                </a:lnTo>
                <a:lnTo>
                  <a:pt x="61924" y="372"/>
                </a:lnTo>
                <a:lnTo>
                  <a:pt x="61831" y="298"/>
                </a:lnTo>
                <a:lnTo>
                  <a:pt x="61719" y="242"/>
                </a:lnTo>
                <a:lnTo>
                  <a:pt x="61664" y="223"/>
                </a:lnTo>
                <a:lnTo>
                  <a:pt x="61626" y="205"/>
                </a:lnTo>
                <a:lnTo>
                  <a:pt x="61589" y="223"/>
                </a:lnTo>
                <a:lnTo>
                  <a:pt x="61589" y="242"/>
                </a:lnTo>
                <a:lnTo>
                  <a:pt x="61570" y="298"/>
                </a:lnTo>
                <a:lnTo>
                  <a:pt x="61589" y="372"/>
                </a:lnTo>
                <a:lnTo>
                  <a:pt x="61626" y="428"/>
                </a:lnTo>
                <a:lnTo>
                  <a:pt x="61664" y="465"/>
                </a:lnTo>
                <a:lnTo>
                  <a:pt x="61701" y="521"/>
                </a:lnTo>
                <a:lnTo>
                  <a:pt x="61719" y="577"/>
                </a:lnTo>
                <a:lnTo>
                  <a:pt x="61719" y="633"/>
                </a:lnTo>
                <a:lnTo>
                  <a:pt x="61701" y="670"/>
                </a:lnTo>
                <a:lnTo>
                  <a:pt x="61608" y="782"/>
                </a:lnTo>
                <a:lnTo>
                  <a:pt x="61552" y="856"/>
                </a:lnTo>
                <a:lnTo>
                  <a:pt x="61515" y="931"/>
                </a:lnTo>
                <a:lnTo>
                  <a:pt x="61496" y="968"/>
                </a:lnTo>
                <a:lnTo>
                  <a:pt x="61515" y="1005"/>
                </a:lnTo>
                <a:lnTo>
                  <a:pt x="61533" y="1024"/>
                </a:lnTo>
                <a:lnTo>
                  <a:pt x="61589" y="1043"/>
                </a:lnTo>
                <a:lnTo>
                  <a:pt x="61608" y="1043"/>
                </a:lnTo>
                <a:lnTo>
                  <a:pt x="61645" y="1024"/>
                </a:lnTo>
                <a:lnTo>
                  <a:pt x="61719" y="987"/>
                </a:lnTo>
                <a:lnTo>
                  <a:pt x="61812" y="912"/>
                </a:lnTo>
                <a:lnTo>
                  <a:pt x="61868" y="875"/>
                </a:lnTo>
                <a:lnTo>
                  <a:pt x="61961" y="856"/>
                </a:lnTo>
                <a:lnTo>
                  <a:pt x="62054" y="912"/>
                </a:lnTo>
                <a:lnTo>
                  <a:pt x="62129" y="968"/>
                </a:lnTo>
                <a:lnTo>
                  <a:pt x="62241" y="1043"/>
                </a:lnTo>
                <a:lnTo>
                  <a:pt x="62297" y="1061"/>
                </a:lnTo>
                <a:lnTo>
                  <a:pt x="62352" y="1080"/>
                </a:lnTo>
                <a:lnTo>
                  <a:pt x="62408" y="1080"/>
                </a:lnTo>
                <a:lnTo>
                  <a:pt x="62464" y="1043"/>
                </a:lnTo>
                <a:lnTo>
                  <a:pt x="62483" y="987"/>
                </a:lnTo>
                <a:lnTo>
                  <a:pt x="62464" y="931"/>
                </a:lnTo>
                <a:lnTo>
                  <a:pt x="62445" y="875"/>
                </a:lnTo>
                <a:lnTo>
                  <a:pt x="62408" y="801"/>
                </a:lnTo>
                <a:lnTo>
                  <a:pt x="62297" y="707"/>
                </a:lnTo>
                <a:lnTo>
                  <a:pt x="62222" y="633"/>
                </a:lnTo>
                <a:lnTo>
                  <a:pt x="62352" y="559"/>
                </a:lnTo>
                <a:lnTo>
                  <a:pt x="62557" y="428"/>
                </a:lnTo>
                <a:lnTo>
                  <a:pt x="62650" y="354"/>
                </a:lnTo>
                <a:lnTo>
                  <a:pt x="62706" y="279"/>
                </a:lnTo>
                <a:lnTo>
                  <a:pt x="62706" y="242"/>
                </a:lnTo>
                <a:lnTo>
                  <a:pt x="62706" y="205"/>
                </a:lnTo>
                <a:lnTo>
                  <a:pt x="62687" y="186"/>
                </a:lnTo>
                <a:lnTo>
                  <a:pt x="62632" y="149"/>
                </a:lnTo>
                <a:lnTo>
                  <a:pt x="62576" y="149"/>
                </a:lnTo>
                <a:lnTo>
                  <a:pt x="62520" y="130"/>
                </a:lnTo>
                <a:close/>
                <a:moveTo>
                  <a:pt x="67007" y="149"/>
                </a:moveTo>
                <a:lnTo>
                  <a:pt x="66988" y="168"/>
                </a:lnTo>
                <a:lnTo>
                  <a:pt x="66951" y="205"/>
                </a:lnTo>
                <a:lnTo>
                  <a:pt x="66932" y="242"/>
                </a:lnTo>
                <a:lnTo>
                  <a:pt x="66932" y="279"/>
                </a:lnTo>
                <a:lnTo>
                  <a:pt x="66932" y="335"/>
                </a:lnTo>
                <a:lnTo>
                  <a:pt x="66970" y="391"/>
                </a:lnTo>
                <a:lnTo>
                  <a:pt x="67063" y="465"/>
                </a:lnTo>
                <a:lnTo>
                  <a:pt x="67268" y="577"/>
                </a:lnTo>
                <a:lnTo>
                  <a:pt x="67137" y="707"/>
                </a:lnTo>
                <a:lnTo>
                  <a:pt x="67007" y="856"/>
                </a:lnTo>
                <a:lnTo>
                  <a:pt x="66951" y="987"/>
                </a:lnTo>
                <a:lnTo>
                  <a:pt x="66914" y="1061"/>
                </a:lnTo>
                <a:lnTo>
                  <a:pt x="66932" y="1080"/>
                </a:lnTo>
                <a:lnTo>
                  <a:pt x="66951" y="1061"/>
                </a:lnTo>
                <a:lnTo>
                  <a:pt x="67063" y="987"/>
                </a:lnTo>
                <a:lnTo>
                  <a:pt x="67193" y="894"/>
                </a:lnTo>
                <a:lnTo>
                  <a:pt x="67323" y="801"/>
                </a:lnTo>
                <a:lnTo>
                  <a:pt x="67454" y="745"/>
                </a:lnTo>
                <a:lnTo>
                  <a:pt x="67491" y="763"/>
                </a:lnTo>
                <a:lnTo>
                  <a:pt x="67547" y="782"/>
                </a:lnTo>
                <a:lnTo>
                  <a:pt x="67640" y="875"/>
                </a:lnTo>
                <a:lnTo>
                  <a:pt x="67733" y="950"/>
                </a:lnTo>
                <a:lnTo>
                  <a:pt x="67789" y="968"/>
                </a:lnTo>
                <a:lnTo>
                  <a:pt x="67826" y="968"/>
                </a:lnTo>
                <a:lnTo>
                  <a:pt x="67863" y="950"/>
                </a:lnTo>
                <a:lnTo>
                  <a:pt x="67882" y="912"/>
                </a:lnTo>
                <a:lnTo>
                  <a:pt x="67882" y="856"/>
                </a:lnTo>
                <a:lnTo>
                  <a:pt x="67863" y="819"/>
                </a:lnTo>
                <a:lnTo>
                  <a:pt x="67807" y="726"/>
                </a:lnTo>
                <a:lnTo>
                  <a:pt x="67770" y="633"/>
                </a:lnTo>
                <a:lnTo>
                  <a:pt x="67770" y="559"/>
                </a:lnTo>
                <a:lnTo>
                  <a:pt x="67770" y="521"/>
                </a:lnTo>
                <a:lnTo>
                  <a:pt x="67807" y="503"/>
                </a:lnTo>
                <a:lnTo>
                  <a:pt x="67882" y="447"/>
                </a:lnTo>
                <a:lnTo>
                  <a:pt x="67956" y="354"/>
                </a:lnTo>
                <a:lnTo>
                  <a:pt x="67994" y="317"/>
                </a:lnTo>
                <a:lnTo>
                  <a:pt x="67994" y="261"/>
                </a:lnTo>
                <a:lnTo>
                  <a:pt x="67975" y="223"/>
                </a:lnTo>
                <a:lnTo>
                  <a:pt x="67938" y="205"/>
                </a:lnTo>
                <a:lnTo>
                  <a:pt x="67845" y="205"/>
                </a:lnTo>
                <a:lnTo>
                  <a:pt x="67733" y="242"/>
                </a:lnTo>
                <a:lnTo>
                  <a:pt x="67640" y="279"/>
                </a:lnTo>
                <a:lnTo>
                  <a:pt x="67547" y="317"/>
                </a:lnTo>
                <a:lnTo>
                  <a:pt x="67510" y="317"/>
                </a:lnTo>
                <a:lnTo>
                  <a:pt x="67454" y="298"/>
                </a:lnTo>
                <a:lnTo>
                  <a:pt x="67323" y="223"/>
                </a:lnTo>
                <a:lnTo>
                  <a:pt x="67249" y="186"/>
                </a:lnTo>
                <a:lnTo>
                  <a:pt x="67174" y="149"/>
                </a:lnTo>
                <a:close/>
                <a:moveTo>
                  <a:pt x="27648" y="112"/>
                </a:moveTo>
                <a:lnTo>
                  <a:pt x="27574" y="130"/>
                </a:lnTo>
                <a:lnTo>
                  <a:pt x="27499" y="186"/>
                </a:lnTo>
                <a:lnTo>
                  <a:pt x="27444" y="261"/>
                </a:lnTo>
                <a:lnTo>
                  <a:pt x="27406" y="317"/>
                </a:lnTo>
                <a:lnTo>
                  <a:pt x="27350" y="372"/>
                </a:lnTo>
                <a:lnTo>
                  <a:pt x="27276" y="391"/>
                </a:lnTo>
                <a:lnTo>
                  <a:pt x="27201" y="372"/>
                </a:lnTo>
                <a:lnTo>
                  <a:pt x="27127" y="335"/>
                </a:lnTo>
                <a:lnTo>
                  <a:pt x="26978" y="279"/>
                </a:lnTo>
                <a:lnTo>
                  <a:pt x="26848" y="261"/>
                </a:lnTo>
                <a:lnTo>
                  <a:pt x="26792" y="261"/>
                </a:lnTo>
                <a:lnTo>
                  <a:pt x="26755" y="298"/>
                </a:lnTo>
                <a:lnTo>
                  <a:pt x="26717" y="335"/>
                </a:lnTo>
                <a:lnTo>
                  <a:pt x="26717" y="391"/>
                </a:lnTo>
                <a:lnTo>
                  <a:pt x="26736" y="428"/>
                </a:lnTo>
                <a:lnTo>
                  <a:pt x="26773" y="465"/>
                </a:lnTo>
                <a:lnTo>
                  <a:pt x="26941" y="559"/>
                </a:lnTo>
                <a:lnTo>
                  <a:pt x="27108" y="633"/>
                </a:lnTo>
                <a:lnTo>
                  <a:pt x="26904" y="801"/>
                </a:lnTo>
                <a:lnTo>
                  <a:pt x="26866" y="856"/>
                </a:lnTo>
                <a:lnTo>
                  <a:pt x="26829" y="894"/>
                </a:lnTo>
                <a:lnTo>
                  <a:pt x="26829" y="950"/>
                </a:lnTo>
                <a:lnTo>
                  <a:pt x="26829" y="1005"/>
                </a:lnTo>
                <a:lnTo>
                  <a:pt x="26866" y="1061"/>
                </a:lnTo>
                <a:lnTo>
                  <a:pt x="26904" y="1098"/>
                </a:lnTo>
                <a:lnTo>
                  <a:pt x="26997" y="1098"/>
                </a:lnTo>
                <a:lnTo>
                  <a:pt x="27090" y="1061"/>
                </a:lnTo>
                <a:lnTo>
                  <a:pt x="27164" y="1005"/>
                </a:lnTo>
                <a:lnTo>
                  <a:pt x="27276" y="894"/>
                </a:lnTo>
                <a:lnTo>
                  <a:pt x="27332" y="819"/>
                </a:lnTo>
                <a:lnTo>
                  <a:pt x="27388" y="782"/>
                </a:lnTo>
                <a:lnTo>
                  <a:pt x="27444" y="801"/>
                </a:lnTo>
                <a:lnTo>
                  <a:pt x="27518" y="838"/>
                </a:lnTo>
                <a:lnTo>
                  <a:pt x="27611" y="875"/>
                </a:lnTo>
                <a:lnTo>
                  <a:pt x="27667" y="912"/>
                </a:lnTo>
                <a:lnTo>
                  <a:pt x="27760" y="931"/>
                </a:lnTo>
                <a:lnTo>
                  <a:pt x="27816" y="931"/>
                </a:lnTo>
                <a:lnTo>
                  <a:pt x="27834" y="912"/>
                </a:lnTo>
                <a:lnTo>
                  <a:pt x="27853" y="875"/>
                </a:lnTo>
                <a:lnTo>
                  <a:pt x="27834" y="838"/>
                </a:lnTo>
                <a:lnTo>
                  <a:pt x="27816" y="782"/>
                </a:lnTo>
                <a:lnTo>
                  <a:pt x="27723" y="670"/>
                </a:lnTo>
                <a:lnTo>
                  <a:pt x="27630" y="577"/>
                </a:lnTo>
                <a:lnTo>
                  <a:pt x="27611" y="540"/>
                </a:lnTo>
                <a:lnTo>
                  <a:pt x="27611" y="484"/>
                </a:lnTo>
                <a:lnTo>
                  <a:pt x="27630" y="428"/>
                </a:lnTo>
                <a:lnTo>
                  <a:pt x="27686" y="372"/>
                </a:lnTo>
                <a:lnTo>
                  <a:pt x="27723" y="298"/>
                </a:lnTo>
                <a:lnTo>
                  <a:pt x="27723" y="261"/>
                </a:lnTo>
                <a:lnTo>
                  <a:pt x="27741" y="223"/>
                </a:lnTo>
                <a:lnTo>
                  <a:pt x="27723" y="168"/>
                </a:lnTo>
                <a:lnTo>
                  <a:pt x="27704" y="130"/>
                </a:lnTo>
                <a:lnTo>
                  <a:pt x="27686" y="112"/>
                </a:lnTo>
                <a:close/>
                <a:moveTo>
                  <a:pt x="80244" y="112"/>
                </a:moveTo>
                <a:lnTo>
                  <a:pt x="80188" y="130"/>
                </a:lnTo>
                <a:lnTo>
                  <a:pt x="80170" y="168"/>
                </a:lnTo>
                <a:lnTo>
                  <a:pt x="80133" y="205"/>
                </a:lnTo>
                <a:lnTo>
                  <a:pt x="80133" y="261"/>
                </a:lnTo>
                <a:lnTo>
                  <a:pt x="80133" y="317"/>
                </a:lnTo>
                <a:lnTo>
                  <a:pt x="80151" y="372"/>
                </a:lnTo>
                <a:lnTo>
                  <a:pt x="80226" y="465"/>
                </a:lnTo>
                <a:lnTo>
                  <a:pt x="80337" y="540"/>
                </a:lnTo>
                <a:lnTo>
                  <a:pt x="80431" y="596"/>
                </a:lnTo>
                <a:lnTo>
                  <a:pt x="80337" y="670"/>
                </a:lnTo>
                <a:lnTo>
                  <a:pt x="80226" y="763"/>
                </a:lnTo>
                <a:lnTo>
                  <a:pt x="80170" y="819"/>
                </a:lnTo>
                <a:lnTo>
                  <a:pt x="80133" y="875"/>
                </a:lnTo>
                <a:lnTo>
                  <a:pt x="80114" y="950"/>
                </a:lnTo>
                <a:lnTo>
                  <a:pt x="80133" y="1005"/>
                </a:lnTo>
                <a:lnTo>
                  <a:pt x="80170" y="1061"/>
                </a:lnTo>
                <a:lnTo>
                  <a:pt x="80207" y="1098"/>
                </a:lnTo>
                <a:lnTo>
                  <a:pt x="80263" y="1098"/>
                </a:lnTo>
                <a:lnTo>
                  <a:pt x="80319" y="1080"/>
                </a:lnTo>
                <a:lnTo>
                  <a:pt x="80449" y="1024"/>
                </a:lnTo>
                <a:lnTo>
                  <a:pt x="80542" y="968"/>
                </a:lnTo>
                <a:lnTo>
                  <a:pt x="80673" y="894"/>
                </a:lnTo>
                <a:lnTo>
                  <a:pt x="80728" y="838"/>
                </a:lnTo>
                <a:lnTo>
                  <a:pt x="80784" y="819"/>
                </a:lnTo>
                <a:lnTo>
                  <a:pt x="80840" y="838"/>
                </a:lnTo>
                <a:lnTo>
                  <a:pt x="80896" y="894"/>
                </a:lnTo>
                <a:lnTo>
                  <a:pt x="81008" y="968"/>
                </a:lnTo>
                <a:lnTo>
                  <a:pt x="81101" y="1005"/>
                </a:lnTo>
                <a:lnTo>
                  <a:pt x="81157" y="1024"/>
                </a:lnTo>
                <a:lnTo>
                  <a:pt x="81194" y="987"/>
                </a:lnTo>
                <a:lnTo>
                  <a:pt x="81194" y="950"/>
                </a:lnTo>
                <a:lnTo>
                  <a:pt x="81175" y="875"/>
                </a:lnTo>
                <a:lnTo>
                  <a:pt x="81157" y="801"/>
                </a:lnTo>
                <a:lnTo>
                  <a:pt x="81082" y="670"/>
                </a:lnTo>
                <a:lnTo>
                  <a:pt x="81343" y="540"/>
                </a:lnTo>
                <a:lnTo>
                  <a:pt x="81473" y="465"/>
                </a:lnTo>
                <a:lnTo>
                  <a:pt x="81529" y="410"/>
                </a:lnTo>
                <a:lnTo>
                  <a:pt x="81548" y="354"/>
                </a:lnTo>
                <a:lnTo>
                  <a:pt x="81566" y="317"/>
                </a:lnTo>
                <a:lnTo>
                  <a:pt x="81548" y="261"/>
                </a:lnTo>
                <a:lnTo>
                  <a:pt x="81529" y="223"/>
                </a:lnTo>
                <a:lnTo>
                  <a:pt x="81510" y="168"/>
                </a:lnTo>
                <a:lnTo>
                  <a:pt x="81473" y="149"/>
                </a:lnTo>
                <a:lnTo>
                  <a:pt x="81417" y="130"/>
                </a:lnTo>
                <a:lnTo>
                  <a:pt x="81380" y="112"/>
                </a:lnTo>
                <a:lnTo>
                  <a:pt x="81324" y="112"/>
                </a:lnTo>
                <a:lnTo>
                  <a:pt x="81212" y="149"/>
                </a:lnTo>
                <a:lnTo>
                  <a:pt x="81101" y="205"/>
                </a:lnTo>
                <a:lnTo>
                  <a:pt x="80989" y="261"/>
                </a:lnTo>
                <a:lnTo>
                  <a:pt x="80877" y="317"/>
                </a:lnTo>
                <a:lnTo>
                  <a:pt x="80784" y="335"/>
                </a:lnTo>
                <a:lnTo>
                  <a:pt x="80747" y="335"/>
                </a:lnTo>
                <a:lnTo>
                  <a:pt x="80654" y="242"/>
                </a:lnTo>
                <a:lnTo>
                  <a:pt x="80542" y="186"/>
                </a:lnTo>
                <a:lnTo>
                  <a:pt x="80449" y="130"/>
                </a:lnTo>
                <a:lnTo>
                  <a:pt x="80337" y="112"/>
                </a:lnTo>
                <a:close/>
                <a:moveTo>
                  <a:pt x="14318" y="93"/>
                </a:moveTo>
                <a:lnTo>
                  <a:pt x="14243" y="112"/>
                </a:lnTo>
                <a:lnTo>
                  <a:pt x="14113" y="149"/>
                </a:lnTo>
                <a:lnTo>
                  <a:pt x="14001" y="223"/>
                </a:lnTo>
                <a:lnTo>
                  <a:pt x="13908" y="298"/>
                </a:lnTo>
                <a:lnTo>
                  <a:pt x="13852" y="354"/>
                </a:lnTo>
                <a:lnTo>
                  <a:pt x="13796" y="372"/>
                </a:lnTo>
                <a:lnTo>
                  <a:pt x="13741" y="372"/>
                </a:lnTo>
                <a:lnTo>
                  <a:pt x="13685" y="354"/>
                </a:lnTo>
                <a:lnTo>
                  <a:pt x="13629" y="317"/>
                </a:lnTo>
                <a:lnTo>
                  <a:pt x="13554" y="298"/>
                </a:lnTo>
                <a:lnTo>
                  <a:pt x="13461" y="279"/>
                </a:lnTo>
                <a:lnTo>
                  <a:pt x="13405" y="298"/>
                </a:lnTo>
                <a:lnTo>
                  <a:pt x="13387" y="335"/>
                </a:lnTo>
                <a:lnTo>
                  <a:pt x="13387" y="391"/>
                </a:lnTo>
                <a:lnTo>
                  <a:pt x="13405" y="447"/>
                </a:lnTo>
                <a:lnTo>
                  <a:pt x="13443" y="521"/>
                </a:lnTo>
                <a:lnTo>
                  <a:pt x="13554" y="633"/>
                </a:lnTo>
                <a:lnTo>
                  <a:pt x="13480" y="745"/>
                </a:lnTo>
                <a:lnTo>
                  <a:pt x="13424" y="875"/>
                </a:lnTo>
                <a:lnTo>
                  <a:pt x="13424" y="931"/>
                </a:lnTo>
                <a:lnTo>
                  <a:pt x="13424" y="968"/>
                </a:lnTo>
                <a:lnTo>
                  <a:pt x="13480" y="987"/>
                </a:lnTo>
                <a:lnTo>
                  <a:pt x="13554" y="987"/>
                </a:lnTo>
                <a:lnTo>
                  <a:pt x="13610" y="950"/>
                </a:lnTo>
                <a:lnTo>
                  <a:pt x="13666" y="894"/>
                </a:lnTo>
                <a:lnTo>
                  <a:pt x="13722" y="838"/>
                </a:lnTo>
                <a:lnTo>
                  <a:pt x="13759" y="819"/>
                </a:lnTo>
                <a:lnTo>
                  <a:pt x="13778" y="801"/>
                </a:lnTo>
                <a:lnTo>
                  <a:pt x="13834" y="838"/>
                </a:lnTo>
                <a:lnTo>
                  <a:pt x="13908" y="894"/>
                </a:lnTo>
                <a:lnTo>
                  <a:pt x="14020" y="1005"/>
                </a:lnTo>
                <a:lnTo>
                  <a:pt x="14113" y="1061"/>
                </a:lnTo>
                <a:lnTo>
                  <a:pt x="14262" y="1098"/>
                </a:lnTo>
                <a:lnTo>
                  <a:pt x="14318" y="1117"/>
                </a:lnTo>
                <a:lnTo>
                  <a:pt x="14374" y="1098"/>
                </a:lnTo>
                <a:lnTo>
                  <a:pt x="14411" y="1061"/>
                </a:lnTo>
                <a:lnTo>
                  <a:pt x="14448" y="987"/>
                </a:lnTo>
                <a:lnTo>
                  <a:pt x="14448" y="912"/>
                </a:lnTo>
                <a:lnTo>
                  <a:pt x="14411" y="856"/>
                </a:lnTo>
                <a:lnTo>
                  <a:pt x="14355" y="801"/>
                </a:lnTo>
                <a:lnTo>
                  <a:pt x="14299" y="745"/>
                </a:lnTo>
                <a:lnTo>
                  <a:pt x="14150" y="652"/>
                </a:lnTo>
                <a:lnTo>
                  <a:pt x="14038" y="577"/>
                </a:lnTo>
                <a:lnTo>
                  <a:pt x="14262" y="428"/>
                </a:lnTo>
                <a:lnTo>
                  <a:pt x="14355" y="335"/>
                </a:lnTo>
                <a:lnTo>
                  <a:pt x="14392" y="279"/>
                </a:lnTo>
                <a:lnTo>
                  <a:pt x="14411" y="223"/>
                </a:lnTo>
                <a:lnTo>
                  <a:pt x="14392" y="149"/>
                </a:lnTo>
                <a:lnTo>
                  <a:pt x="14374" y="112"/>
                </a:lnTo>
                <a:lnTo>
                  <a:pt x="14318" y="93"/>
                </a:lnTo>
                <a:close/>
                <a:moveTo>
                  <a:pt x="25042" y="74"/>
                </a:moveTo>
                <a:lnTo>
                  <a:pt x="24986" y="93"/>
                </a:lnTo>
                <a:lnTo>
                  <a:pt x="24874" y="168"/>
                </a:lnTo>
                <a:lnTo>
                  <a:pt x="24763" y="242"/>
                </a:lnTo>
                <a:lnTo>
                  <a:pt x="24669" y="335"/>
                </a:lnTo>
                <a:lnTo>
                  <a:pt x="24558" y="410"/>
                </a:lnTo>
                <a:lnTo>
                  <a:pt x="24483" y="447"/>
                </a:lnTo>
                <a:lnTo>
                  <a:pt x="24446" y="465"/>
                </a:lnTo>
                <a:lnTo>
                  <a:pt x="24316" y="372"/>
                </a:lnTo>
                <a:lnTo>
                  <a:pt x="24223" y="317"/>
                </a:lnTo>
                <a:lnTo>
                  <a:pt x="24167" y="298"/>
                </a:lnTo>
                <a:lnTo>
                  <a:pt x="24055" y="298"/>
                </a:lnTo>
                <a:lnTo>
                  <a:pt x="24036" y="317"/>
                </a:lnTo>
                <a:lnTo>
                  <a:pt x="24018" y="335"/>
                </a:lnTo>
                <a:lnTo>
                  <a:pt x="24018" y="372"/>
                </a:lnTo>
                <a:lnTo>
                  <a:pt x="24036" y="447"/>
                </a:lnTo>
                <a:lnTo>
                  <a:pt x="24092" y="521"/>
                </a:lnTo>
                <a:lnTo>
                  <a:pt x="24204" y="614"/>
                </a:lnTo>
                <a:lnTo>
                  <a:pt x="24278" y="670"/>
                </a:lnTo>
                <a:lnTo>
                  <a:pt x="24316" y="726"/>
                </a:lnTo>
                <a:lnTo>
                  <a:pt x="24297" y="763"/>
                </a:lnTo>
                <a:lnTo>
                  <a:pt x="24260" y="819"/>
                </a:lnTo>
                <a:lnTo>
                  <a:pt x="24223" y="856"/>
                </a:lnTo>
                <a:lnTo>
                  <a:pt x="24204" y="912"/>
                </a:lnTo>
                <a:lnTo>
                  <a:pt x="24204" y="968"/>
                </a:lnTo>
                <a:lnTo>
                  <a:pt x="24223" y="987"/>
                </a:lnTo>
                <a:lnTo>
                  <a:pt x="24241" y="987"/>
                </a:lnTo>
                <a:lnTo>
                  <a:pt x="24278" y="968"/>
                </a:lnTo>
                <a:lnTo>
                  <a:pt x="24353" y="894"/>
                </a:lnTo>
                <a:lnTo>
                  <a:pt x="24390" y="875"/>
                </a:lnTo>
                <a:lnTo>
                  <a:pt x="24427" y="856"/>
                </a:lnTo>
                <a:lnTo>
                  <a:pt x="24465" y="856"/>
                </a:lnTo>
                <a:lnTo>
                  <a:pt x="24502" y="875"/>
                </a:lnTo>
                <a:lnTo>
                  <a:pt x="24595" y="950"/>
                </a:lnTo>
                <a:lnTo>
                  <a:pt x="24707" y="1024"/>
                </a:lnTo>
                <a:lnTo>
                  <a:pt x="24800" y="1080"/>
                </a:lnTo>
                <a:lnTo>
                  <a:pt x="24893" y="1117"/>
                </a:lnTo>
                <a:lnTo>
                  <a:pt x="24986" y="1117"/>
                </a:lnTo>
                <a:lnTo>
                  <a:pt x="25023" y="1098"/>
                </a:lnTo>
                <a:lnTo>
                  <a:pt x="25060" y="1080"/>
                </a:lnTo>
                <a:lnTo>
                  <a:pt x="25079" y="1043"/>
                </a:lnTo>
                <a:lnTo>
                  <a:pt x="25079" y="987"/>
                </a:lnTo>
                <a:lnTo>
                  <a:pt x="25060" y="931"/>
                </a:lnTo>
                <a:lnTo>
                  <a:pt x="25023" y="875"/>
                </a:lnTo>
                <a:lnTo>
                  <a:pt x="24930" y="782"/>
                </a:lnTo>
                <a:lnTo>
                  <a:pt x="24818" y="689"/>
                </a:lnTo>
                <a:lnTo>
                  <a:pt x="24707" y="633"/>
                </a:lnTo>
                <a:lnTo>
                  <a:pt x="24986" y="484"/>
                </a:lnTo>
                <a:lnTo>
                  <a:pt x="25135" y="391"/>
                </a:lnTo>
                <a:lnTo>
                  <a:pt x="25172" y="335"/>
                </a:lnTo>
                <a:lnTo>
                  <a:pt x="25209" y="298"/>
                </a:lnTo>
                <a:lnTo>
                  <a:pt x="25209" y="242"/>
                </a:lnTo>
                <a:lnTo>
                  <a:pt x="25209" y="205"/>
                </a:lnTo>
                <a:lnTo>
                  <a:pt x="25191" y="149"/>
                </a:lnTo>
                <a:lnTo>
                  <a:pt x="25172" y="112"/>
                </a:lnTo>
                <a:lnTo>
                  <a:pt x="25135" y="93"/>
                </a:lnTo>
                <a:lnTo>
                  <a:pt x="25079" y="74"/>
                </a:lnTo>
                <a:close/>
                <a:moveTo>
                  <a:pt x="46266" y="112"/>
                </a:moveTo>
                <a:lnTo>
                  <a:pt x="46192" y="149"/>
                </a:lnTo>
                <a:lnTo>
                  <a:pt x="46043" y="242"/>
                </a:lnTo>
                <a:lnTo>
                  <a:pt x="45950" y="317"/>
                </a:lnTo>
                <a:lnTo>
                  <a:pt x="45894" y="242"/>
                </a:lnTo>
                <a:lnTo>
                  <a:pt x="45820" y="168"/>
                </a:lnTo>
                <a:lnTo>
                  <a:pt x="45782" y="149"/>
                </a:lnTo>
                <a:lnTo>
                  <a:pt x="45745" y="130"/>
                </a:lnTo>
                <a:lnTo>
                  <a:pt x="45708" y="130"/>
                </a:lnTo>
                <a:lnTo>
                  <a:pt x="45652" y="149"/>
                </a:lnTo>
                <a:lnTo>
                  <a:pt x="45615" y="168"/>
                </a:lnTo>
                <a:lnTo>
                  <a:pt x="45577" y="205"/>
                </a:lnTo>
                <a:lnTo>
                  <a:pt x="45577" y="261"/>
                </a:lnTo>
                <a:lnTo>
                  <a:pt x="45577" y="298"/>
                </a:lnTo>
                <a:lnTo>
                  <a:pt x="45615" y="391"/>
                </a:lnTo>
                <a:lnTo>
                  <a:pt x="45652" y="465"/>
                </a:lnTo>
                <a:lnTo>
                  <a:pt x="45671" y="540"/>
                </a:lnTo>
                <a:lnTo>
                  <a:pt x="45689" y="559"/>
                </a:lnTo>
                <a:lnTo>
                  <a:pt x="45671" y="670"/>
                </a:lnTo>
                <a:lnTo>
                  <a:pt x="45652" y="726"/>
                </a:lnTo>
                <a:lnTo>
                  <a:pt x="45615" y="782"/>
                </a:lnTo>
                <a:lnTo>
                  <a:pt x="45596" y="838"/>
                </a:lnTo>
                <a:lnTo>
                  <a:pt x="45577" y="894"/>
                </a:lnTo>
                <a:lnTo>
                  <a:pt x="45596" y="950"/>
                </a:lnTo>
                <a:lnTo>
                  <a:pt x="45633" y="968"/>
                </a:lnTo>
                <a:lnTo>
                  <a:pt x="45671" y="950"/>
                </a:lnTo>
                <a:lnTo>
                  <a:pt x="45708" y="931"/>
                </a:lnTo>
                <a:lnTo>
                  <a:pt x="45875" y="745"/>
                </a:lnTo>
                <a:lnTo>
                  <a:pt x="45968" y="856"/>
                </a:lnTo>
                <a:lnTo>
                  <a:pt x="46099" y="987"/>
                </a:lnTo>
                <a:lnTo>
                  <a:pt x="46173" y="1061"/>
                </a:lnTo>
                <a:lnTo>
                  <a:pt x="46248" y="1098"/>
                </a:lnTo>
                <a:lnTo>
                  <a:pt x="46322" y="1117"/>
                </a:lnTo>
                <a:lnTo>
                  <a:pt x="46359" y="1098"/>
                </a:lnTo>
                <a:lnTo>
                  <a:pt x="46378" y="1098"/>
                </a:lnTo>
                <a:lnTo>
                  <a:pt x="46397" y="1061"/>
                </a:lnTo>
                <a:lnTo>
                  <a:pt x="46415" y="1043"/>
                </a:lnTo>
                <a:lnTo>
                  <a:pt x="46397" y="968"/>
                </a:lnTo>
                <a:lnTo>
                  <a:pt x="46359" y="894"/>
                </a:lnTo>
                <a:lnTo>
                  <a:pt x="46304" y="819"/>
                </a:lnTo>
                <a:lnTo>
                  <a:pt x="46192" y="652"/>
                </a:lnTo>
                <a:lnTo>
                  <a:pt x="46099" y="559"/>
                </a:lnTo>
                <a:lnTo>
                  <a:pt x="46229" y="484"/>
                </a:lnTo>
                <a:lnTo>
                  <a:pt x="46378" y="391"/>
                </a:lnTo>
                <a:lnTo>
                  <a:pt x="46434" y="335"/>
                </a:lnTo>
                <a:lnTo>
                  <a:pt x="46490" y="279"/>
                </a:lnTo>
                <a:lnTo>
                  <a:pt x="46490" y="205"/>
                </a:lnTo>
                <a:lnTo>
                  <a:pt x="46453" y="149"/>
                </a:lnTo>
                <a:lnTo>
                  <a:pt x="46397" y="112"/>
                </a:lnTo>
                <a:close/>
                <a:moveTo>
                  <a:pt x="51833" y="93"/>
                </a:moveTo>
                <a:lnTo>
                  <a:pt x="51721" y="130"/>
                </a:lnTo>
                <a:lnTo>
                  <a:pt x="51573" y="242"/>
                </a:lnTo>
                <a:lnTo>
                  <a:pt x="51479" y="317"/>
                </a:lnTo>
                <a:lnTo>
                  <a:pt x="51424" y="372"/>
                </a:lnTo>
                <a:lnTo>
                  <a:pt x="51386" y="391"/>
                </a:lnTo>
                <a:lnTo>
                  <a:pt x="51330" y="372"/>
                </a:lnTo>
                <a:lnTo>
                  <a:pt x="51275" y="335"/>
                </a:lnTo>
                <a:lnTo>
                  <a:pt x="51163" y="242"/>
                </a:lnTo>
                <a:lnTo>
                  <a:pt x="51088" y="205"/>
                </a:lnTo>
                <a:lnTo>
                  <a:pt x="50995" y="168"/>
                </a:lnTo>
                <a:lnTo>
                  <a:pt x="50921" y="168"/>
                </a:lnTo>
                <a:lnTo>
                  <a:pt x="50884" y="186"/>
                </a:lnTo>
                <a:lnTo>
                  <a:pt x="50865" y="242"/>
                </a:lnTo>
                <a:lnTo>
                  <a:pt x="50865" y="279"/>
                </a:lnTo>
                <a:lnTo>
                  <a:pt x="50884" y="335"/>
                </a:lnTo>
                <a:lnTo>
                  <a:pt x="50977" y="447"/>
                </a:lnTo>
                <a:lnTo>
                  <a:pt x="51144" y="614"/>
                </a:lnTo>
                <a:lnTo>
                  <a:pt x="51051" y="707"/>
                </a:lnTo>
                <a:lnTo>
                  <a:pt x="50939" y="819"/>
                </a:lnTo>
                <a:lnTo>
                  <a:pt x="50902" y="875"/>
                </a:lnTo>
                <a:lnTo>
                  <a:pt x="50884" y="950"/>
                </a:lnTo>
                <a:lnTo>
                  <a:pt x="50884" y="1005"/>
                </a:lnTo>
                <a:lnTo>
                  <a:pt x="50902" y="1061"/>
                </a:lnTo>
                <a:lnTo>
                  <a:pt x="50977" y="1117"/>
                </a:lnTo>
                <a:lnTo>
                  <a:pt x="51033" y="1117"/>
                </a:lnTo>
                <a:lnTo>
                  <a:pt x="51107" y="1098"/>
                </a:lnTo>
                <a:lnTo>
                  <a:pt x="51163" y="1043"/>
                </a:lnTo>
                <a:lnTo>
                  <a:pt x="51275" y="912"/>
                </a:lnTo>
                <a:lnTo>
                  <a:pt x="51368" y="819"/>
                </a:lnTo>
                <a:lnTo>
                  <a:pt x="51461" y="912"/>
                </a:lnTo>
                <a:lnTo>
                  <a:pt x="51591" y="1024"/>
                </a:lnTo>
                <a:lnTo>
                  <a:pt x="51666" y="1061"/>
                </a:lnTo>
                <a:lnTo>
                  <a:pt x="51740" y="1080"/>
                </a:lnTo>
                <a:lnTo>
                  <a:pt x="51815" y="1080"/>
                </a:lnTo>
                <a:lnTo>
                  <a:pt x="51870" y="1043"/>
                </a:lnTo>
                <a:lnTo>
                  <a:pt x="51908" y="968"/>
                </a:lnTo>
                <a:lnTo>
                  <a:pt x="51908" y="912"/>
                </a:lnTo>
                <a:lnTo>
                  <a:pt x="51889" y="838"/>
                </a:lnTo>
                <a:lnTo>
                  <a:pt x="51833" y="763"/>
                </a:lnTo>
                <a:lnTo>
                  <a:pt x="51703" y="652"/>
                </a:lnTo>
                <a:lnTo>
                  <a:pt x="51573" y="559"/>
                </a:lnTo>
                <a:lnTo>
                  <a:pt x="51777" y="335"/>
                </a:lnTo>
                <a:lnTo>
                  <a:pt x="51870" y="205"/>
                </a:lnTo>
                <a:lnTo>
                  <a:pt x="51908" y="149"/>
                </a:lnTo>
                <a:lnTo>
                  <a:pt x="51889" y="112"/>
                </a:lnTo>
                <a:lnTo>
                  <a:pt x="51870" y="93"/>
                </a:lnTo>
                <a:close/>
                <a:moveTo>
                  <a:pt x="32191" y="93"/>
                </a:moveTo>
                <a:lnTo>
                  <a:pt x="32117" y="112"/>
                </a:lnTo>
                <a:lnTo>
                  <a:pt x="32098" y="149"/>
                </a:lnTo>
                <a:lnTo>
                  <a:pt x="32079" y="205"/>
                </a:lnTo>
                <a:lnTo>
                  <a:pt x="32117" y="279"/>
                </a:lnTo>
                <a:lnTo>
                  <a:pt x="32191" y="410"/>
                </a:lnTo>
                <a:lnTo>
                  <a:pt x="32266" y="521"/>
                </a:lnTo>
                <a:lnTo>
                  <a:pt x="32191" y="577"/>
                </a:lnTo>
                <a:lnTo>
                  <a:pt x="32117" y="652"/>
                </a:lnTo>
                <a:lnTo>
                  <a:pt x="32042" y="726"/>
                </a:lnTo>
                <a:lnTo>
                  <a:pt x="32042" y="763"/>
                </a:lnTo>
                <a:lnTo>
                  <a:pt x="32042" y="819"/>
                </a:lnTo>
                <a:lnTo>
                  <a:pt x="32061" y="856"/>
                </a:lnTo>
                <a:lnTo>
                  <a:pt x="32117" y="894"/>
                </a:lnTo>
                <a:lnTo>
                  <a:pt x="32154" y="912"/>
                </a:lnTo>
                <a:lnTo>
                  <a:pt x="32210" y="912"/>
                </a:lnTo>
                <a:lnTo>
                  <a:pt x="32340" y="856"/>
                </a:lnTo>
                <a:lnTo>
                  <a:pt x="32415" y="838"/>
                </a:lnTo>
                <a:lnTo>
                  <a:pt x="32470" y="819"/>
                </a:lnTo>
                <a:lnTo>
                  <a:pt x="32526" y="819"/>
                </a:lnTo>
                <a:lnTo>
                  <a:pt x="32563" y="838"/>
                </a:lnTo>
                <a:lnTo>
                  <a:pt x="32638" y="912"/>
                </a:lnTo>
                <a:lnTo>
                  <a:pt x="32806" y="1043"/>
                </a:lnTo>
                <a:lnTo>
                  <a:pt x="32917" y="1098"/>
                </a:lnTo>
                <a:lnTo>
                  <a:pt x="33010" y="1136"/>
                </a:lnTo>
                <a:lnTo>
                  <a:pt x="33085" y="1136"/>
                </a:lnTo>
                <a:lnTo>
                  <a:pt x="33141" y="1117"/>
                </a:lnTo>
                <a:lnTo>
                  <a:pt x="33178" y="1098"/>
                </a:lnTo>
                <a:lnTo>
                  <a:pt x="33196" y="1080"/>
                </a:lnTo>
                <a:lnTo>
                  <a:pt x="33215" y="1043"/>
                </a:lnTo>
                <a:lnTo>
                  <a:pt x="33196" y="1005"/>
                </a:lnTo>
                <a:lnTo>
                  <a:pt x="33159" y="931"/>
                </a:lnTo>
                <a:lnTo>
                  <a:pt x="33085" y="838"/>
                </a:lnTo>
                <a:lnTo>
                  <a:pt x="33010" y="745"/>
                </a:lnTo>
                <a:lnTo>
                  <a:pt x="32861" y="633"/>
                </a:lnTo>
                <a:lnTo>
                  <a:pt x="32992" y="559"/>
                </a:lnTo>
                <a:lnTo>
                  <a:pt x="33141" y="484"/>
                </a:lnTo>
                <a:lnTo>
                  <a:pt x="33196" y="428"/>
                </a:lnTo>
                <a:lnTo>
                  <a:pt x="33234" y="372"/>
                </a:lnTo>
                <a:lnTo>
                  <a:pt x="33252" y="298"/>
                </a:lnTo>
                <a:lnTo>
                  <a:pt x="33252" y="223"/>
                </a:lnTo>
                <a:lnTo>
                  <a:pt x="33196" y="168"/>
                </a:lnTo>
                <a:lnTo>
                  <a:pt x="33159" y="130"/>
                </a:lnTo>
                <a:lnTo>
                  <a:pt x="33085" y="112"/>
                </a:lnTo>
                <a:lnTo>
                  <a:pt x="33029" y="112"/>
                </a:lnTo>
                <a:lnTo>
                  <a:pt x="32880" y="149"/>
                </a:lnTo>
                <a:lnTo>
                  <a:pt x="32768" y="205"/>
                </a:lnTo>
                <a:lnTo>
                  <a:pt x="32657" y="298"/>
                </a:lnTo>
                <a:lnTo>
                  <a:pt x="32582" y="335"/>
                </a:lnTo>
                <a:lnTo>
                  <a:pt x="32526" y="354"/>
                </a:lnTo>
                <a:lnTo>
                  <a:pt x="32489" y="354"/>
                </a:lnTo>
                <a:lnTo>
                  <a:pt x="32452" y="317"/>
                </a:lnTo>
                <a:lnTo>
                  <a:pt x="32377" y="223"/>
                </a:lnTo>
                <a:lnTo>
                  <a:pt x="32284" y="130"/>
                </a:lnTo>
                <a:lnTo>
                  <a:pt x="32247" y="93"/>
                </a:lnTo>
                <a:close/>
                <a:moveTo>
                  <a:pt x="83949" y="93"/>
                </a:moveTo>
                <a:lnTo>
                  <a:pt x="83856" y="112"/>
                </a:lnTo>
                <a:lnTo>
                  <a:pt x="83745" y="186"/>
                </a:lnTo>
                <a:lnTo>
                  <a:pt x="83633" y="261"/>
                </a:lnTo>
                <a:lnTo>
                  <a:pt x="83558" y="298"/>
                </a:lnTo>
                <a:lnTo>
                  <a:pt x="83521" y="335"/>
                </a:lnTo>
                <a:lnTo>
                  <a:pt x="83484" y="317"/>
                </a:lnTo>
                <a:lnTo>
                  <a:pt x="83428" y="298"/>
                </a:lnTo>
                <a:lnTo>
                  <a:pt x="83354" y="242"/>
                </a:lnTo>
                <a:lnTo>
                  <a:pt x="83279" y="186"/>
                </a:lnTo>
                <a:lnTo>
                  <a:pt x="83186" y="130"/>
                </a:lnTo>
                <a:lnTo>
                  <a:pt x="83093" y="130"/>
                </a:lnTo>
                <a:lnTo>
                  <a:pt x="83074" y="168"/>
                </a:lnTo>
                <a:lnTo>
                  <a:pt x="83056" y="186"/>
                </a:lnTo>
                <a:lnTo>
                  <a:pt x="83056" y="223"/>
                </a:lnTo>
                <a:lnTo>
                  <a:pt x="83056" y="261"/>
                </a:lnTo>
                <a:lnTo>
                  <a:pt x="83093" y="335"/>
                </a:lnTo>
                <a:lnTo>
                  <a:pt x="83130" y="410"/>
                </a:lnTo>
                <a:lnTo>
                  <a:pt x="83205" y="484"/>
                </a:lnTo>
                <a:lnTo>
                  <a:pt x="83242" y="521"/>
                </a:lnTo>
                <a:lnTo>
                  <a:pt x="83260" y="559"/>
                </a:lnTo>
                <a:lnTo>
                  <a:pt x="83242" y="596"/>
                </a:lnTo>
                <a:lnTo>
                  <a:pt x="83186" y="652"/>
                </a:lnTo>
                <a:lnTo>
                  <a:pt x="83112" y="745"/>
                </a:lnTo>
                <a:lnTo>
                  <a:pt x="83000" y="894"/>
                </a:lnTo>
                <a:lnTo>
                  <a:pt x="82963" y="968"/>
                </a:lnTo>
                <a:lnTo>
                  <a:pt x="82944" y="1024"/>
                </a:lnTo>
                <a:lnTo>
                  <a:pt x="82963" y="1061"/>
                </a:lnTo>
                <a:lnTo>
                  <a:pt x="82981" y="1098"/>
                </a:lnTo>
                <a:lnTo>
                  <a:pt x="83000" y="1117"/>
                </a:lnTo>
                <a:lnTo>
                  <a:pt x="83074" y="1136"/>
                </a:lnTo>
                <a:lnTo>
                  <a:pt x="83149" y="1117"/>
                </a:lnTo>
                <a:lnTo>
                  <a:pt x="83186" y="1098"/>
                </a:lnTo>
                <a:lnTo>
                  <a:pt x="83205" y="1080"/>
                </a:lnTo>
                <a:lnTo>
                  <a:pt x="83447" y="745"/>
                </a:lnTo>
                <a:lnTo>
                  <a:pt x="83577" y="838"/>
                </a:lnTo>
                <a:lnTo>
                  <a:pt x="83726" y="950"/>
                </a:lnTo>
                <a:lnTo>
                  <a:pt x="83800" y="1005"/>
                </a:lnTo>
                <a:lnTo>
                  <a:pt x="83875" y="1024"/>
                </a:lnTo>
                <a:lnTo>
                  <a:pt x="83949" y="1005"/>
                </a:lnTo>
                <a:lnTo>
                  <a:pt x="84024" y="968"/>
                </a:lnTo>
                <a:lnTo>
                  <a:pt x="84061" y="931"/>
                </a:lnTo>
                <a:lnTo>
                  <a:pt x="84080" y="894"/>
                </a:lnTo>
                <a:lnTo>
                  <a:pt x="84080" y="856"/>
                </a:lnTo>
                <a:lnTo>
                  <a:pt x="84080" y="819"/>
                </a:lnTo>
                <a:lnTo>
                  <a:pt x="84042" y="745"/>
                </a:lnTo>
                <a:lnTo>
                  <a:pt x="83987" y="689"/>
                </a:lnTo>
                <a:lnTo>
                  <a:pt x="83800" y="559"/>
                </a:lnTo>
                <a:lnTo>
                  <a:pt x="83670" y="484"/>
                </a:lnTo>
                <a:lnTo>
                  <a:pt x="83782" y="372"/>
                </a:lnTo>
                <a:lnTo>
                  <a:pt x="83931" y="205"/>
                </a:lnTo>
                <a:lnTo>
                  <a:pt x="83968" y="149"/>
                </a:lnTo>
                <a:lnTo>
                  <a:pt x="83987" y="93"/>
                </a:lnTo>
                <a:close/>
                <a:moveTo>
                  <a:pt x="86668" y="74"/>
                </a:moveTo>
                <a:lnTo>
                  <a:pt x="86593" y="93"/>
                </a:lnTo>
                <a:lnTo>
                  <a:pt x="86500" y="130"/>
                </a:lnTo>
                <a:lnTo>
                  <a:pt x="86426" y="168"/>
                </a:lnTo>
                <a:lnTo>
                  <a:pt x="86351" y="223"/>
                </a:lnTo>
                <a:lnTo>
                  <a:pt x="86258" y="279"/>
                </a:lnTo>
                <a:lnTo>
                  <a:pt x="86183" y="335"/>
                </a:lnTo>
                <a:lnTo>
                  <a:pt x="86090" y="335"/>
                </a:lnTo>
                <a:lnTo>
                  <a:pt x="86016" y="298"/>
                </a:lnTo>
                <a:lnTo>
                  <a:pt x="85904" y="186"/>
                </a:lnTo>
                <a:lnTo>
                  <a:pt x="85774" y="112"/>
                </a:lnTo>
                <a:lnTo>
                  <a:pt x="85718" y="93"/>
                </a:lnTo>
                <a:lnTo>
                  <a:pt x="85699" y="112"/>
                </a:lnTo>
                <a:lnTo>
                  <a:pt x="85681" y="130"/>
                </a:lnTo>
                <a:lnTo>
                  <a:pt x="85699" y="168"/>
                </a:lnTo>
                <a:lnTo>
                  <a:pt x="85737" y="261"/>
                </a:lnTo>
                <a:lnTo>
                  <a:pt x="85848" y="391"/>
                </a:lnTo>
                <a:lnTo>
                  <a:pt x="85904" y="447"/>
                </a:lnTo>
                <a:lnTo>
                  <a:pt x="85960" y="503"/>
                </a:lnTo>
                <a:lnTo>
                  <a:pt x="85960" y="521"/>
                </a:lnTo>
                <a:lnTo>
                  <a:pt x="85941" y="577"/>
                </a:lnTo>
                <a:lnTo>
                  <a:pt x="85886" y="633"/>
                </a:lnTo>
                <a:lnTo>
                  <a:pt x="85793" y="726"/>
                </a:lnTo>
                <a:lnTo>
                  <a:pt x="85737" y="801"/>
                </a:lnTo>
                <a:lnTo>
                  <a:pt x="85699" y="894"/>
                </a:lnTo>
                <a:lnTo>
                  <a:pt x="85681" y="987"/>
                </a:lnTo>
                <a:lnTo>
                  <a:pt x="85681" y="1024"/>
                </a:lnTo>
                <a:lnTo>
                  <a:pt x="85681" y="1061"/>
                </a:lnTo>
                <a:lnTo>
                  <a:pt x="85737" y="1117"/>
                </a:lnTo>
                <a:lnTo>
                  <a:pt x="85793" y="1136"/>
                </a:lnTo>
                <a:lnTo>
                  <a:pt x="85848" y="1136"/>
                </a:lnTo>
                <a:lnTo>
                  <a:pt x="85923" y="1098"/>
                </a:lnTo>
                <a:lnTo>
                  <a:pt x="85997" y="1024"/>
                </a:lnTo>
                <a:lnTo>
                  <a:pt x="86053" y="950"/>
                </a:lnTo>
                <a:lnTo>
                  <a:pt x="86183" y="763"/>
                </a:lnTo>
                <a:lnTo>
                  <a:pt x="86258" y="856"/>
                </a:lnTo>
                <a:lnTo>
                  <a:pt x="86370" y="968"/>
                </a:lnTo>
                <a:lnTo>
                  <a:pt x="86444" y="1005"/>
                </a:lnTo>
                <a:lnTo>
                  <a:pt x="86500" y="1043"/>
                </a:lnTo>
                <a:lnTo>
                  <a:pt x="86556" y="1024"/>
                </a:lnTo>
                <a:lnTo>
                  <a:pt x="86612" y="1005"/>
                </a:lnTo>
                <a:lnTo>
                  <a:pt x="86649" y="950"/>
                </a:lnTo>
                <a:lnTo>
                  <a:pt x="86649" y="875"/>
                </a:lnTo>
                <a:lnTo>
                  <a:pt x="86612" y="819"/>
                </a:lnTo>
                <a:lnTo>
                  <a:pt x="86574" y="745"/>
                </a:lnTo>
                <a:lnTo>
                  <a:pt x="86444" y="633"/>
                </a:lnTo>
                <a:lnTo>
                  <a:pt x="86351" y="540"/>
                </a:lnTo>
                <a:lnTo>
                  <a:pt x="86556" y="335"/>
                </a:lnTo>
                <a:lnTo>
                  <a:pt x="86668" y="205"/>
                </a:lnTo>
                <a:lnTo>
                  <a:pt x="86705" y="149"/>
                </a:lnTo>
                <a:lnTo>
                  <a:pt x="86723" y="112"/>
                </a:lnTo>
                <a:lnTo>
                  <a:pt x="86705" y="93"/>
                </a:lnTo>
                <a:lnTo>
                  <a:pt x="86668" y="74"/>
                </a:lnTo>
                <a:close/>
                <a:moveTo>
                  <a:pt x="91936" y="74"/>
                </a:moveTo>
                <a:lnTo>
                  <a:pt x="91881" y="93"/>
                </a:lnTo>
                <a:lnTo>
                  <a:pt x="91843" y="130"/>
                </a:lnTo>
                <a:lnTo>
                  <a:pt x="91750" y="242"/>
                </a:lnTo>
                <a:lnTo>
                  <a:pt x="91657" y="317"/>
                </a:lnTo>
                <a:lnTo>
                  <a:pt x="91601" y="391"/>
                </a:lnTo>
                <a:lnTo>
                  <a:pt x="91434" y="279"/>
                </a:lnTo>
                <a:lnTo>
                  <a:pt x="91322" y="223"/>
                </a:lnTo>
                <a:lnTo>
                  <a:pt x="91266" y="205"/>
                </a:lnTo>
                <a:lnTo>
                  <a:pt x="91210" y="205"/>
                </a:lnTo>
                <a:lnTo>
                  <a:pt x="91173" y="242"/>
                </a:lnTo>
                <a:lnTo>
                  <a:pt x="91155" y="298"/>
                </a:lnTo>
                <a:lnTo>
                  <a:pt x="91192" y="354"/>
                </a:lnTo>
                <a:lnTo>
                  <a:pt x="91229" y="410"/>
                </a:lnTo>
                <a:lnTo>
                  <a:pt x="91322" y="521"/>
                </a:lnTo>
                <a:lnTo>
                  <a:pt x="91359" y="577"/>
                </a:lnTo>
                <a:lnTo>
                  <a:pt x="91378" y="614"/>
                </a:lnTo>
                <a:lnTo>
                  <a:pt x="91359" y="670"/>
                </a:lnTo>
                <a:lnTo>
                  <a:pt x="91322" y="707"/>
                </a:lnTo>
                <a:lnTo>
                  <a:pt x="91210" y="801"/>
                </a:lnTo>
                <a:lnTo>
                  <a:pt x="91080" y="875"/>
                </a:lnTo>
                <a:lnTo>
                  <a:pt x="91061" y="931"/>
                </a:lnTo>
                <a:lnTo>
                  <a:pt x="91043" y="987"/>
                </a:lnTo>
                <a:lnTo>
                  <a:pt x="91061" y="1024"/>
                </a:lnTo>
                <a:lnTo>
                  <a:pt x="91080" y="1061"/>
                </a:lnTo>
                <a:lnTo>
                  <a:pt x="91136" y="1117"/>
                </a:lnTo>
                <a:lnTo>
                  <a:pt x="91229" y="1136"/>
                </a:lnTo>
                <a:lnTo>
                  <a:pt x="91266" y="1117"/>
                </a:lnTo>
                <a:lnTo>
                  <a:pt x="91303" y="1098"/>
                </a:lnTo>
                <a:lnTo>
                  <a:pt x="91583" y="856"/>
                </a:lnTo>
                <a:lnTo>
                  <a:pt x="91657" y="931"/>
                </a:lnTo>
                <a:lnTo>
                  <a:pt x="91788" y="1005"/>
                </a:lnTo>
                <a:lnTo>
                  <a:pt x="91843" y="1024"/>
                </a:lnTo>
                <a:lnTo>
                  <a:pt x="91899" y="1024"/>
                </a:lnTo>
                <a:lnTo>
                  <a:pt x="91955" y="987"/>
                </a:lnTo>
                <a:lnTo>
                  <a:pt x="91992" y="950"/>
                </a:lnTo>
                <a:lnTo>
                  <a:pt x="92011" y="875"/>
                </a:lnTo>
                <a:lnTo>
                  <a:pt x="92011" y="819"/>
                </a:lnTo>
                <a:lnTo>
                  <a:pt x="91992" y="763"/>
                </a:lnTo>
                <a:lnTo>
                  <a:pt x="91955" y="707"/>
                </a:lnTo>
                <a:lnTo>
                  <a:pt x="91881" y="614"/>
                </a:lnTo>
                <a:lnTo>
                  <a:pt x="91862" y="577"/>
                </a:lnTo>
                <a:lnTo>
                  <a:pt x="91862" y="540"/>
                </a:lnTo>
                <a:lnTo>
                  <a:pt x="91862" y="484"/>
                </a:lnTo>
                <a:lnTo>
                  <a:pt x="91899" y="428"/>
                </a:lnTo>
                <a:lnTo>
                  <a:pt x="91992" y="335"/>
                </a:lnTo>
                <a:lnTo>
                  <a:pt x="92030" y="279"/>
                </a:lnTo>
                <a:lnTo>
                  <a:pt x="92048" y="223"/>
                </a:lnTo>
                <a:lnTo>
                  <a:pt x="92067" y="168"/>
                </a:lnTo>
                <a:lnTo>
                  <a:pt x="92030" y="112"/>
                </a:lnTo>
                <a:lnTo>
                  <a:pt x="91992" y="74"/>
                </a:lnTo>
                <a:close/>
                <a:moveTo>
                  <a:pt x="8937" y="56"/>
                </a:moveTo>
                <a:lnTo>
                  <a:pt x="8900" y="74"/>
                </a:lnTo>
                <a:lnTo>
                  <a:pt x="8844" y="74"/>
                </a:lnTo>
                <a:lnTo>
                  <a:pt x="8751" y="130"/>
                </a:lnTo>
                <a:lnTo>
                  <a:pt x="8676" y="205"/>
                </a:lnTo>
                <a:lnTo>
                  <a:pt x="8509" y="372"/>
                </a:lnTo>
                <a:lnTo>
                  <a:pt x="8434" y="428"/>
                </a:lnTo>
                <a:lnTo>
                  <a:pt x="8397" y="428"/>
                </a:lnTo>
                <a:lnTo>
                  <a:pt x="8360" y="447"/>
                </a:lnTo>
                <a:lnTo>
                  <a:pt x="8304" y="428"/>
                </a:lnTo>
                <a:lnTo>
                  <a:pt x="8267" y="391"/>
                </a:lnTo>
                <a:lnTo>
                  <a:pt x="8192" y="317"/>
                </a:lnTo>
                <a:lnTo>
                  <a:pt x="8099" y="242"/>
                </a:lnTo>
                <a:lnTo>
                  <a:pt x="8062" y="223"/>
                </a:lnTo>
                <a:lnTo>
                  <a:pt x="8006" y="223"/>
                </a:lnTo>
                <a:lnTo>
                  <a:pt x="7969" y="261"/>
                </a:lnTo>
                <a:lnTo>
                  <a:pt x="7950" y="279"/>
                </a:lnTo>
                <a:lnTo>
                  <a:pt x="7950" y="317"/>
                </a:lnTo>
                <a:lnTo>
                  <a:pt x="7969" y="372"/>
                </a:lnTo>
                <a:lnTo>
                  <a:pt x="8025" y="447"/>
                </a:lnTo>
                <a:lnTo>
                  <a:pt x="8081" y="521"/>
                </a:lnTo>
                <a:lnTo>
                  <a:pt x="8155" y="614"/>
                </a:lnTo>
                <a:lnTo>
                  <a:pt x="8174" y="652"/>
                </a:lnTo>
                <a:lnTo>
                  <a:pt x="8174" y="707"/>
                </a:lnTo>
                <a:lnTo>
                  <a:pt x="8155" y="763"/>
                </a:lnTo>
                <a:lnTo>
                  <a:pt x="8118" y="819"/>
                </a:lnTo>
                <a:lnTo>
                  <a:pt x="8043" y="912"/>
                </a:lnTo>
                <a:lnTo>
                  <a:pt x="8025" y="1005"/>
                </a:lnTo>
                <a:lnTo>
                  <a:pt x="8025" y="1098"/>
                </a:lnTo>
                <a:lnTo>
                  <a:pt x="8043" y="1136"/>
                </a:lnTo>
                <a:lnTo>
                  <a:pt x="8062" y="1154"/>
                </a:lnTo>
                <a:lnTo>
                  <a:pt x="8099" y="1154"/>
                </a:lnTo>
                <a:lnTo>
                  <a:pt x="8155" y="1136"/>
                </a:lnTo>
                <a:lnTo>
                  <a:pt x="8230" y="1080"/>
                </a:lnTo>
                <a:lnTo>
                  <a:pt x="8323" y="1005"/>
                </a:lnTo>
                <a:lnTo>
                  <a:pt x="8416" y="931"/>
                </a:lnTo>
                <a:lnTo>
                  <a:pt x="8490" y="894"/>
                </a:lnTo>
                <a:lnTo>
                  <a:pt x="8528" y="894"/>
                </a:lnTo>
                <a:lnTo>
                  <a:pt x="8565" y="912"/>
                </a:lnTo>
                <a:lnTo>
                  <a:pt x="8658" y="987"/>
                </a:lnTo>
                <a:lnTo>
                  <a:pt x="8751" y="1043"/>
                </a:lnTo>
                <a:lnTo>
                  <a:pt x="8807" y="1061"/>
                </a:lnTo>
                <a:lnTo>
                  <a:pt x="8844" y="1061"/>
                </a:lnTo>
                <a:lnTo>
                  <a:pt x="8956" y="1043"/>
                </a:lnTo>
                <a:lnTo>
                  <a:pt x="8993" y="1043"/>
                </a:lnTo>
                <a:lnTo>
                  <a:pt x="9012" y="1005"/>
                </a:lnTo>
                <a:lnTo>
                  <a:pt x="9012" y="968"/>
                </a:lnTo>
                <a:lnTo>
                  <a:pt x="8993" y="894"/>
                </a:lnTo>
                <a:lnTo>
                  <a:pt x="8937" y="838"/>
                </a:lnTo>
                <a:lnTo>
                  <a:pt x="8881" y="763"/>
                </a:lnTo>
                <a:lnTo>
                  <a:pt x="8751" y="670"/>
                </a:lnTo>
                <a:lnTo>
                  <a:pt x="8900" y="559"/>
                </a:lnTo>
                <a:lnTo>
                  <a:pt x="8993" y="484"/>
                </a:lnTo>
                <a:lnTo>
                  <a:pt x="9067" y="410"/>
                </a:lnTo>
                <a:lnTo>
                  <a:pt x="9123" y="335"/>
                </a:lnTo>
                <a:lnTo>
                  <a:pt x="9142" y="242"/>
                </a:lnTo>
                <a:lnTo>
                  <a:pt x="9142" y="205"/>
                </a:lnTo>
                <a:lnTo>
                  <a:pt x="9123" y="168"/>
                </a:lnTo>
                <a:lnTo>
                  <a:pt x="9086" y="130"/>
                </a:lnTo>
                <a:lnTo>
                  <a:pt x="9049" y="93"/>
                </a:lnTo>
                <a:lnTo>
                  <a:pt x="8993" y="74"/>
                </a:lnTo>
                <a:lnTo>
                  <a:pt x="8937" y="56"/>
                </a:lnTo>
                <a:close/>
                <a:moveTo>
                  <a:pt x="35840" y="19"/>
                </a:moveTo>
                <a:lnTo>
                  <a:pt x="35766" y="37"/>
                </a:lnTo>
                <a:lnTo>
                  <a:pt x="35691" y="56"/>
                </a:lnTo>
                <a:lnTo>
                  <a:pt x="35542" y="168"/>
                </a:lnTo>
                <a:lnTo>
                  <a:pt x="35431" y="242"/>
                </a:lnTo>
                <a:lnTo>
                  <a:pt x="35338" y="354"/>
                </a:lnTo>
                <a:lnTo>
                  <a:pt x="35282" y="410"/>
                </a:lnTo>
                <a:lnTo>
                  <a:pt x="35244" y="428"/>
                </a:lnTo>
                <a:lnTo>
                  <a:pt x="35207" y="428"/>
                </a:lnTo>
                <a:lnTo>
                  <a:pt x="35151" y="391"/>
                </a:lnTo>
                <a:lnTo>
                  <a:pt x="35058" y="298"/>
                </a:lnTo>
                <a:lnTo>
                  <a:pt x="34965" y="205"/>
                </a:lnTo>
                <a:lnTo>
                  <a:pt x="34928" y="186"/>
                </a:lnTo>
                <a:lnTo>
                  <a:pt x="34872" y="168"/>
                </a:lnTo>
                <a:lnTo>
                  <a:pt x="34816" y="168"/>
                </a:lnTo>
                <a:lnTo>
                  <a:pt x="34760" y="186"/>
                </a:lnTo>
                <a:lnTo>
                  <a:pt x="34742" y="205"/>
                </a:lnTo>
                <a:lnTo>
                  <a:pt x="34723" y="223"/>
                </a:lnTo>
                <a:lnTo>
                  <a:pt x="34723" y="298"/>
                </a:lnTo>
                <a:lnTo>
                  <a:pt x="34779" y="391"/>
                </a:lnTo>
                <a:lnTo>
                  <a:pt x="34835" y="484"/>
                </a:lnTo>
                <a:lnTo>
                  <a:pt x="34909" y="577"/>
                </a:lnTo>
                <a:lnTo>
                  <a:pt x="35021" y="707"/>
                </a:lnTo>
                <a:lnTo>
                  <a:pt x="34947" y="819"/>
                </a:lnTo>
                <a:lnTo>
                  <a:pt x="34909" y="931"/>
                </a:lnTo>
                <a:lnTo>
                  <a:pt x="34909" y="968"/>
                </a:lnTo>
                <a:lnTo>
                  <a:pt x="34928" y="987"/>
                </a:lnTo>
                <a:lnTo>
                  <a:pt x="34965" y="987"/>
                </a:lnTo>
                <a:lnTo>
                  <a:pt x="35040" y="950"/>
                </a:lnTo>
                <a:lnTo>
                  <a:pt x="35170" y="838"/>
                </a:lnTo>
                <a:lnTo>
                  <a:pt x="35300" y="931"/>
                </a:lnTo>
                <a:lnTo>
                  <a:pt x="35375" y="968"/>
                </a:lnTo>
                <a:lnTo>
                  <a:pt x="35431" y="1005"/>
                </a:lnTo>
                <a:lnTo>
                  <a:pt x="35580" y="1117"/>
                </a:lnTo>
                <a:lnTo>
                  <a:pt x="35710" y="1154"/>
                </a:lnTo>
                <a:lnTo>
                  <a:pt x="35766" y="1154"/>
                </a:lnTo>
                <a:lnTo>
                  <a:pt x="35822" y="1136"/>
                </a:lnTo>
                <a:lnTo>
                  <a:pt x="35877" y="1117"/>
                </a:lnTo>
                <a:lnTo>
                  <a:pt x="35896" y="1080"/>
                </a:lnTo>
                <a:lnTo>
                  <a:pt x="35896" y="1024"/>
                </a:lnTo>
                <a:lnTo>
                  <a:pt x="35877" y="950"/>
                </a:lnTo>
                <a:lnTo>
                  <a:pt x="35859" y="894"/>
                </a:lnTo>
                <a:lnTo>
                  <a:pt x="35803" y="838"/>
                </a:lnTo>
                <a:lnTo>
                  <a:pt x="35673" y="745"/>
                </a:lnTo>
                <a:lnTo>
                  <a:pt x="35449" y="596"/>
                </a:lnTo>
                <a:lnTo>
                  <a:pt x="35747" y="391"/>
                </a:lnTo>
                <a:lnTo>
                  <a:pt x="35822" y="317"/>
                </a:lnTo>
                <a:lnTo>
                  <a:pt x="35896" y="242"/>
                </a:lnTo>
                <a:lnTo>
                  <a:pt x="35933" y="168"/>
                </a:lnTo>
                <a:lnTo>
                  <a:pt x="35933" y="112"/>
                </a:lnTo>
                <a:lnTo>
                  <a:pt x="35896" y="37"/>
                </a:lnTo>
                <a:lnTo>
                  <a:pt x="35840" y="19"/>
                </a:lnTo>
                <a:close/>
                <a:moveTo>
                  <a:pt x="88548" y="56"/>
                </a:moveTo>
                <a:lnTo>
                  <a:pt x="88474" y="74"/>
                </a:lnTo>
                <a:lnTo>
                  <a:pt x="88399" y="112"/>
                </a:lnTo>
                <a:lnTo>
                  <a:pt x="88362" y="186"/>
                </a:lnTo>
                <a:lnTo>
                  <a:pt x="88362" y="242"/>
                </a:lnTo>
                <a:lnTo>
                  <a:pt x="88380" y="298"/>
                </a:lnTo>
                <a:lnTo>
                  <a:pt x="88455" y="410"/>
                </a:lnTo>
                <a:lnTo>
                  <a:pt x="88622" y="614"/>
                </a:lnTo>
                <a:lnTo>
                  <a:pt x="88492" y="689"/>
                </a:lnTo>
                <a:lnTo>
                  <a:pt x="88325" y="838"/>
                </a:lnTo>
                <a:lnTo>
                  <a:pt x="88250" y="912"/>
                </a:lnTo>
                <a:lnTo>
                  <a:pt x="88213" y="987"/>
                </a:lnTo>
                <a:lnTo>
                  <a:pt x="88213" y="1024"/>
                </a:lnTo>
                <a:lnTo>
                  <a:pt x="88231" y="1061"/>
                </a:lnTo>
                <a:lnTo>
                  <a:pt x="88250" y="1080"/>
                </a:lnTo>
                <a:lnTo>
                  <a:pt x="88306" y="1117"/>
                </a:lnTo>
                <a:lnTo>
                  <a:pt x="88399" y="1117"/>
                </a:lnTo>
                <a:lnTo>
                  <a:pt x="88529" y="1061"/>
                </a:lnTo>
                <a:lnTo>
                  <a:pt x="88641" y="987"/>
                </a:lnTo>
                <a:lnTo>
                  <a:pt x="88753" y="931"/>
                </a:lnTo>
                <a:lnTo>
                  <a:pt x="88864" y="931"/>
                </a:lnTo>
                <a:lnTo>
                  <a:pt x="88864" y="950"/>
                </a:lnTo>
                <a:lnTo>
                  <a:pt x="88902" y="1005"/>
                </a:lnTo>
                <a:lnTo>
                  <a:pt x="88958" y="1080"/>
                </a:lnTo>
                <a:lnTo>
                  <a:pt x="89051" y="1154"/>
                </a:lnTo>
                <a:lnTo>
                  <a:pt x="89088" y="1154"/>
                </a:lnTo>
                <a:lnTo>
                  <a:pt x="89144" y="1136"/>
                </a:lnTo>
                <a:lnTo>
                  <a:pt x="89181" y="1098"/>
                </a:lnTo>
                <a:lnTo>
                  <a:pt x="89200" y="1061"/>
                </a:lnTo>
                <a:lnTo>
                  <a:pt x="89200" y="1024"/>
                </a:lnTo>
                <a:lnTo>
                  <a:pt x="89181" y="968"/>
                </a:lnTo>
                <a:lnTo>
                  <a:pt x="89162" y="875"/>
                </a:lnTo>
                <a:lnTo>
                  <a:pt x="89144" y="801"/>
                </a:lnTo>
                <a:lnTo>
                  <a:pt x="89162" y="763"/>
                </a:lnTo>
                <a:lnTo>
                  <a:pt x="89181" y="726"/>
                </a:lnTo>
                <a:lnTo>
                  <a:pt x="89255" y="689"/>
                </a:lnTo>
                <a:lnTo>
                  <a:pt x="89330" y="633"/>
                </a:lnTo>
                <a:lnTo>
                  <a:pt x="89404" y="577"/>
                </a:lnTo>
                <a:lnTo>
                  <a:pt x="89460" y="521"/>
                </a:lnTo>
                <a:lnTo>
                  <a:pt x="89516" y="447"/>
                </a:lnTo>
                <a:lnTo>
                  <a:pt x="89535" y="391"/>
                </a:lnTo>
                <a:lnTo>
                  <a:pt x="89535" y="354"/>
                </a:lnTo>
                <a:lnTo>
                  <a:pt x="89516" y="317"/>
                </a:lnTo>
                <a:lnTo>
                  <a:pt x="89498" y="298"/>
                </a:lnTo>
                <a:lnTo>
                  <a:pt x="89423" y="261"/>
                </a:lnTo>
                <a:lnTo>
                  <a:pt x="89293" y="261"/>
                </a:lnTo>
                <a:lnTo>
                  <a:pt x="89237" y="298"/>
                </a:lnTo>
                <a:lnTo>
                  <a:pt x="89107" y="354"/>
                </a:lnTo>
                <a:lnTo>
                  <a:pt x="89051" y="372"/>
                </a:lnTo>
                <a:lnTo>
                  <a:pt x="88995" y="391"/>
                </a:lnTo>
                <a:lnTo>
                  <a:pt x="88939" y="372"/>
                </a:lnTo>
                <a:lnTo>
                  <a:pt x="88902" y="354"/>
                </a:lnTo>
                <a:lnTo>
                  <a:pt x="88809" y="261"/>
                </a:lnTo>
                <a:lnTo>
                  <a:pt x="88716" y="149"/>
                </a:lnTo>
                <a:lnTo>
                  <a:pt x="88678" y="112"/>
                </a:lnTo>
                <a:lnTo>
                  <a:pt x="88622" y="74"/>
                </a:lnTo>
                <a:lnTo>
                  <a:pt x="88548" y="56"/>
                </a:lnTo>
                <a:close/>
                <a:moveTo>
                  <a:pt x="43045" y="19"/>
                </a:moveTo>
                <a:lnTo>
                  <a:pt x="42971" y="37"/>
                </a:lnTo>
                <a:lnTo>
                  <a:pt x="42952" y="37"/>
                </a:lnTo>
                <a:lnTo>
                  <a:pt x="42952" y="74"/>
                </a:lnTo>
                <a:lnTo>
                  <a:pt x="42952" y="130"/>
                </a:lnTo>
                <a:lnTo>
                  <a:pt x="42971" y="205"/>
                </a:lnTo>
                <a:lnTo>
                  <a:pt x="43027" y="298"/>
                </a:lnTo>
                <a:lnTo>
                  <a:pt x="43064" y="372"/>
                </a:lnTo>
                <a:lnTo>
                  <a:pt x="43101" y="447"/>
                </a:lnTo>
                <a:lnTo>
                  <a:pt x="43120" y="465"/>
                </a:lnTo>
                <a:lnTo>
                  <a:pt x="43120" y="484"/>
                </a:lnTo>
                <a:lnTo>
                  <a:pt x="43083" y="559"/>
                </a:lnTo>
                <a:lnTo>
                  <a:pt x="43045" y="614"/>
                </a:lnTo>
                <a:lnTo>
                  <a:pt x="42990" y="689"/>
                </a:lnTo>
                <a:lnTo>
                  <a:pt x="42841" y="856"/>
                </a:lnTo>
                <a:lnTo>
                  <a:pt x="42785" y="950"/>
                </a:lnTo>
                <a:lnTo>
                  <a:pt x="42748" y="1024"/>
                </a:lnTo>
                <a:lnTo>
                  <a:pt x="42729" y="1098"/>
                </a:lnTo>
                <a:lnTo>
                  <a:pt x="42748" y="1136"/>
                </a:lnTo>
                <a:lnTo>
                  <a:pt x="42766" y="1173"/>
                </a:lnTo>
                <a:lnTo>
                  <a:pt x="42803" y="1192"/>
                </a:lnTo>
                <a:lnTo>
                  <a:pt x="42841" y="1192"/>
                </a:lnTo>
                <a:lnTo>
                  <a:pt x="42896" y="1154"/>
                </a:lnTo>
                <a:lnTo>
                  <a:pt x="42971" y="1098"/>
                </a:lnTo>
                <a:lnTo>
                  <a:pt x="43045" y="987"/>
                </a:lnTo>
                <a:lnTo>
                  <a:pt x="43194" y="782"/>
                </a:lnTo>
                <a:lnTo>
                  <a:pt x="43269" y="633"/>
                </a:lnTo>
                <a:lnTo>
                  <a:pt x="43399" y="745"/>
                </a:lnTo>
                <a:lnTo>
                  <a:pt x="43511" y="819"/>
                </a:lnTo>
                <a:lnTo>
                  <a:pt x="43623" y="875"/>
                </a:lnTo>
                <a:lnTo>
                  <a:pt x="43734" y="931"/>
                </a:lnTo>
                <a:lnTo>
                  <a:pt x="43827" y="950"/>
                </a:lnTo>
                <a:lnTo>
                  <a:pt x="43883" y="950"/>
                </a:lnTo>
                <a:lnTo>
                  <a:pt x="43920" y="931"/>
                </a:lnTo>
                <a:lnTo>
                  <a:pt x="43939" y="894"/>
                </a:lnTo>
                <a:lnTo>
                  <a:pt x="43976" y="856"/>
                </a:lnTo>
                <a:lnTo>
                  <a:pt x="43976" y="801"/>
                </a:lnTo>
                <a:lnTo>
                  <a:pt x="43958" y="745"/>
                </a:lnTo>
                <a:lnTo>
                  <a:pt x="43920" y="689"/>
                </a:lnTo>
                <a:lnTo>
                  <a:pt x="43865" y="652"/>
                </a:lnTo>
                <a:lnTo>
                  <a:pt x="43753" y="596"/>
                </a:lnTo>
                <a:lnTo>
                  <a:pt x="43641" y="540"/>
                </a:lnTo>
                <a:lnTo>
                  <a:pt x="43511" y="447"/>
                </a:lnTo>
                <a:lnTo>
                  <a:pt x="43455" y="410"/>
                </a:lnTo>
                <a:lnTo>
                  <a:pt x="43436" y="391"/>
                </a:lnTo>
                <a:lnTo>
                  <a:pt x="43455" y="354"/>
                </a:lnTo>
                <a:lnTo>
                  <a:pt x="43511" y="317"/>
                </a:lnTo>
                <a:lnTo>
                  <a:pt x="43548" y="261"/>
                </a:lnTo>
                <a:lnTo>
                  <a:pt x="43623" y="186"/>
                </a:lnTo>
                <a:lnTo>
                  <a:pt x="43678" y="112"/>
                </a:lnTo>
                <a:lnTo>
                  <a:pt x="43697" y="74"/>
                </a:lnTo>
                <a:lnTo>
                  <a:pt x="43697" y="56"/>
                </a:lnTo>
                <a:lnTo>
                  <a:pt x="43678" y="56"/>
                </a:lnTo>
                <a:lnTo>
                  <a:pt x="43641" y="74"/>
                </a:lnTo>
                <a:lnTo>
                  <a:pt x="43548" y="149"/>
                </a:lnTo>
                <a:lnTo>
                  <a:pt x="43455" y="223"/>
                </a:lnTo>
                <a:lnTo>
                  <a:pt x="43381" y="279"/>
                </a:lnTo>
                <a:lnTo>
                  <a:pt x="43325" y="279"/>
                </a:lnTo>
                <a:lnTo>
                  <a:pt x="43287" y="261"/>
                </a:lnTo>
                <a:lnTo>
                  <a:pt x="43213" y="168"/>
                </a:lnTo>
                <a:lnTo>
                  <a:pt x="43139" y="74"/>
                </a:lnTo>
                <a:lnTo>
                  <a:pt x="43083" y="37"/>
                </a:lnTo>
                <a:lnTo>
                  <a:pt x="43045" y="19"/>
                </a:lnTo>
                <a:close/>
                <a:moveTo>
                  <a:pt x="65257" y="0"/>
                </a:moveTo>
                <a:lnTo>
                  <a:pt x="65182" y="19"/>
                </a:lnTo>
                <a:lnTo>
                  <a:pt x="65108" y="56"/>
                </a:lnTo>
                <a:lnTo>
                  <a:pt x="64978" y="149"/>
                </a:lnTo>
                <a:lnTo>
                  <a:pt x="64903" y="242"/>
                </a:lnTo>
                <a:lnTo>
                  <a:pt x="64810" y="354"/>
                </a:lnTo>
                <a:lnTo>
                  <a:pt x="64754" y="410"/>
                </a:lnTo>
                <a:lnTo>
                  <a:pt x="64717" y="428"/>
                </a:lnTo>
                <a:lnTo>
                  <a:pt x="64661" y="447"/>
                </a:lnTo>
                <a:lnTo>
                  <a:pt x="64624" y="428"/>
                </a:lnTo>
                <a:lnTo>
                  <a:pt x="64493" y="391"/>
                </a:lnTo>
                <a:lnTo>
                  <a:pt x="64382" y="335"/>
                </a:lnTo>
                <a:lnTo>
                  <a:pt x="64270" y="317"/>
                </a:lnTo>
                <a:lnTo>
                  <a:pt x="64158" y="317"/>
                </a:lnTo>
                <a:lnTo>
                  <a:pt x="64140" y="335"/>
                </a:lnTo>
                <a:lnTo>
                  <a:pt x="64121" y="354"/>
                </a:lnTo>
                <a:lnTo>
                  <a:pt x="64140" y="391"/>
                </a:lnTo>
                <a:lnTo>
                  <a:pt x="64196" y="447"/>
                </a:lnTo>
                <a:lnTo>
                  <a:pt x="64363" y="559"/>
                </a:lnTo>
                <a:lnTo>
                  <a:pt x="64512" y="652"/>
                </a:lnTo>
                <a:lnTo>
                  <a:pt x="64400" y="782"/>
                </a:lnTo>
                <a:lnTo>
                  <a:pt x="64270" y="950"/>
                </a:lnTo>
                <a:lnTo>
                  <a:pt x="64251" y="1024"/>
                </a:lnTo>
                <a:lnTo>
                  <a:pt x="64233" y="1080"/>
                </a:lnTo>
                <a:lnTo>
                  <a:pt x="64251" y="1098"/>
                </a:lnTo>
                <a:lnTo>
                  <a:pt x="64289" y="1117"/>
                </a:lnTo>
                <a:lnTo>
                  <a:pt x="64400" y="1080"/>
                </a:lnTo>
                <a:lnTo>
                  <a:pt x="64475" y="1024"/>
                </a:lnTo>
                <a:lnTo>
                  <a:pt x="64549" y="950"/>
                </a:lnTo>
                <a:lnTo>
                  <a:pt x="64624" y="875"/>
                </a:lnTo>
                <a:lnTo>
                  <a:pt x="64661" y="856"/>
                </a:lnTo>
                <a:lnTo>
                  <a:pt x="64698" y="838"/>
                </a:lnTo>
                <a:lnTo>
                  <a:pt x="64773" y="838"/>
                </a:lnTo>
                <a:lnTo>
                  <a:pt x="64829" y="875"/>
                </a:lnTo>
                <a:lnTo>
                  <a:pt x="64959" y="987"/>
                </a:lnTo>
                <a:lnTo>
                  <a:pt x="65071" y="1080"/>
                </a:lnTo>
                <a:lnTo>
                  <a:pt x="65220" y="1173"/>
                </a:lnTo>
                <a:lnTo>
                  <a:pt x="65294" y="1192"/>
                </a:lnTo>
                <a:lnTo>
                  <a:pt x="65369" y="1192"/>
                </a:lnTo>
                <a:lnTo>
                  <a:pt x="65424" y="1154"/>
                </a:lnTo>
                <a:lnTo>
                  <a:pt x="65443" y="1080"/>
                </a:lnTo>
                <a:lnTo>
                  <a:pt x="65443" y="987"/>
                </a:lnTo>
                <a:lnTo>
                  <a:pt x="65406" y="912"/>
                </a:lnTo>
                <a:lnTo>
                  <a:pt x="65350" y="838"/>
                </a:lnTo>
                <a:lnTo>
                  <a:pt x="65275" y="763"/>
                </a:lnTo>
                <a:lnTo>
                  <a:pt x="65108" y="652"/>
                </a:lnTo>
                <a:lnTo>
                  <a:pt x="64978" y="577"/>
                </a:lnTo>
                <a:lnTo>
                  <a:pt x="65089" y="484"/>
                </a:lnTo>
                <a:lnTo>
                  <a:pt x="65220" y="354"/>
                </a:lnTo>
                <a:lnTo>
                  <a:pt x="65275" y="279"/>
                </a:lnTo>
                <a:lnTo>
                  <a:pt x="65331" y="205"/>
                </a:lnTo>
                <a:lnTo>
                  <a:pt x="65350" y="149"/>
                </a:lnTo>
                <a:lnTo>
                  <a:pt x="65350" y="74"/>
                </a:lnTo>
                <a:lnTo>
                  <a:pt x="65294" y="19"/>
                </a:lnTo>
                <a:lnTo>
                  <a:pt x="65257" y="0"/>
                </a:lnTo>
                <a:close/>
                <a:moveTo>
                  <a:pt x="931" y="37"/>
                </a:moveTo>
                <a:lnTo>
                  <a:pt x="801" y="93"/>
                </a:lnTo>
                <a:lnTo>
                  <a:pt x="689" y="186"/>
                </a:lnTo>
                <a:lnTo>
                  <a:pt x="596" y="298"/>
                </a:lnTo>
                <a:lnTo>
                  <a:pt x="540" y="372"/>
                </a:lnTo>
                <a:lnTo>
                  <a:pt x="485" y="391"/>
                </a:lnTo>
                <a:lnTo>
                  <a:pt x="447" y="391"/>
                </a:lnTo>
                <a:lnTo>
                  <a:pt x="391" y="354"/>
                </a:lnTo>
                <a:lnTo>
                  <a:pt x="298" y="279"/>
                </a:lnTo>
                <a:lnTo>
                  <a:pt x="243" y="242"/>
                </a:lnTo>
                <a:lnTo>
                  <a:pt x="187" y="205"/>
                </a:lnTo>
                <a:lnTo>
                  <a:pt x="131" y="205"/>
                </a:lnTo>
                <a:lnTo>
                  <a:pt x="75" y="242"/>
                </a:lnTo>
                <a:lnTo>
                  <a:pt x="75" y="261"/>
                </a:lnTo>
                <a:lnTo>
                  <a:pt x="75" y="279"/>
                </a:lnTo>
                <a:lnTo>
                  <a:pt x="94" y="354"/>
                </a:lnTo>
                <a:lnTo>
                  <a:pt x="168" y="465"/>
                </a:lnTo>
                <a:lnTo>
                  <a:pt x="243" y="540"/>
                </a:lnTo>
                <a:lnTo>
                  <a:pt x="298" y="577"/>
                </a:lnTo>
                <a:lnTo>
                  <a:pt x="317" y="614"/>
                </a:lnTo>
                <a:lnTo>
                  <a:pt x="298" y="633"/>
                </a:lnTo>
                <a:lnTo>
                  <a:pt x="261" y="670"/>
                </a:lnTo>
                <a:lnTo>
                  <a:pt x="224" y="726"/>
                </a:lnTo>
                <a:lnTo>
                  <a:pt x="187" y="782"/>
                </a:lnTo>
                <a:lnTo>
                  <a:pt x="112" y="875"/>
                </a:lnTo>
                <a:lnTo>
                  <a:pt x="75" y="931"/>
                </a:lnTo>
                <a:lnTo>
                  <a:pt x="56" y="987"/>
                </a:lnTo>
                <a:lnTo>
                  <a:pt x="38" y="1043"/>
                </a:lnTo>
                <a:lnTo>
                  <a:pt x="56" y="1117"/>
                </a:lnTo>
                <a:lnTo>
                  <a:pt x="94" y="1173"/>
                </a:lnTo>
                <a:lnTo>
                  <a:pt x="112" y="1192"/>
                </a:lnTo>
                <a:lnTo>
                  <a:pt x="149" y="1210"/>
                </a:lnTo>
                <a:lnTo>
                  <a:pt x="187" y="1192"/>
                </a:lnTo>
                <a:lnTo>
                  <a:pt x="261" y="1154"/>
                </a:lnTo>
                <a:lnTo>
                  <a:pt x="336" y="1080"/>
                </a:lnTo>
                <a:lnTo>
                  <a:pt x="485" y="894"/>
                </a:lnTo>
                <a:lnTo>
                  <a:pt x="559" y="782"/>
                </a:lnTo>
                <a:lnTo>
                  <a:pt x="615" y="782"/>
                </a:lnTo>
                <a:lnTo>
                  <a:pt x="652" y="801"/>
                </a:lnTo>
                <a:lnTo>
                  <a:pt x="764" y="856"/>
                </a:lnTo>
                <a:lnTo>
                  <a:pt x="820" y="875"/>
                </a:lnTo>
                <a:lnTo>
                  <a:pt x="857" y="894"/>
                </a:lnTo>
                <a:lnTo>
                  <a:pt x="913" y="856"/>
                </a:lnTo>
                <a:lnTo>
                  <a:pt x="950" y="801"/>
                </a:lnTo>
                <a:lnTo>
                  <a:pt x="987" y="745"/>
                </a:lnTo>
                <a:lnTo>
                  <a:pt x="969" y="707"/>
                </a:lnTo>
                <a:lnTo>
                  <a:pt x="950" y="652"/>
                </a:lnTo>
                <a:lnTo>
                  <a:pt x="931" y="633"/>
                </a:lnTo>
                <a:lnTo>
                  <a:pt x="838" y="577"/>
                </a:lnTo>
                <a:lnTo>
                  <a:pt x="745" y="521"/>
                </a:lnTo>
                <a:lnTo>
                  <a:pt x="857" y="261"/>
                </a:lnTo>
                <a:lnTo>
                  <a:pt x="931" y="37"/>
                </a:lnTo>
                <a:close/>
                <a:moveTo>
                  <a:pt x="91862" y="2625"/>
                </a:moveTo>
                <a:lnTo>
                  <a:pt x="91825" y="2644"/>
                </a:lnTo>
                <a:lnTo>
                  <a:pt x="91750" y="2718"/>
                </a:lnTo>
                <a:lnTo>
                  <a:pt x="91639" y="2849"/>
                </a:lnTo>
                <a:lnTo>
                  <a:pt x="91545" y="2755"/>
                </a:lnTo>
                <a:lnTo>
                  <a:pt x="91490" y="2700"/>
                </a:lnTo>
                <a:lnTo>
                  <a:pt x="91434" y="2681"/>
                </a:lnTo>
                <a:lnTo>
                  <a:pt x="91378" y="2662"/>
                </a:lnTo>
                <a:lnTo>
                  <a:pt x="91322" y="2681"/>
                </a:lnTo>
                <a:lnTo>
                  <a:pt x="91303" y="2737"/>
                </a:lnTo>
                <a:lnTo>
                  <a:pt x="91285" y="2830"/>
                </a:lnTo>
                <a:lnTo>
                  <a:pt x="91303" y="2886"/>
                </a:lnTo>
                <a:lnTo>
                  <a:pt x="91359" y="2960"/>
                </a:lnTo>
                <a:lnTo>
                  <a:pt x="91415" y="3035"/>
                </a:lnTo>
                <a:lnTo>
                  <a:pt x="91434" y="3091"/>
                </a:lnTo>
                <a:lnTo>
                  <a:pt x="91397" y="3146"/>
                </a:lnTo>
                <a:lnTo>
                  <a:pt x="91303" y="3240"/>
                </a:lnTo>
                <a:lnTo>
                  <a:pt x="91155" y="3370"/>
                </a:lnTo>
                <a:lnTo>
                  <a:pt x="91117" y="3407"/>
                </a:lnTo>
                <a:lnTo>
                  <a:pt x="91117" y="3426"/>
                </a:lnTo>
                <a:lnTo>
                  <a:pt x="91155" y="3444"/>
                </a:lnTo>
                <a:lnTo>
                  <a:pt x="91192" y="3444"/>
                </a:lnTo>
                <a:lnTo>
                  <a:pt x="91303" y="3426"/>
                </a:lnTo>
                <a:lnTo>
                  <a:pt x="91490" y="3351"/>
                </a:lnTo>
                <a:lnTo>
                  <a:pt x="91545" y="3295"/>
                </a:lnTo>
                <a:lnTo>
                  <a:pt x="91583" y="3295"/>
                </a:lnTo>
                <a:lnTo>
                  <a:pt x="91601" y="3314"/>
                </a:lnTo>
                <a:lnTo>
                  <a:pt x="91639" y="3370"/>
                </a:lnTo>
                <a:lnTo>
                  <a:pt x="91732" y="3463"/>
                </a:lnTo>
                <a:lnTo>
                  <a:pt x="91862" y="3575"/>
                </a:lnTo>
                <a:lnTo>
                  <a:pt x="91918" y="3612"/>
                </a:lnTo>
                <a:lnTo>
                  <a:pt x="91974" y="3612"/>
                </a:lnTo>
                <a:lnTo>
                  <a:pt x="91992" y="3575"/>
                </a:lnTo>
                <a:lnTo>
                  <a:pt x="91992" y="3482"/>
                </a:lnTo>
                <a:lnTo>
                  <a:pt x="91955" y="3388"/>
                </a:lnTo>
                <a:lnTo>
                  <a:pt x="91899" y="3295"/>
                </a:lnTo>
                <a:lnTo>
                  <a:pt x="91825" y="3202"/>
                </a:lnTo>
                <a:lnTo>
                  <a:pt x="91806" y="3146"/>
                </a:lnTo>
                <a:lnTo>
                  <a:pt x="91806" y="3128"/>
                </a:lnTo>
                <a:lnTo>
                  <a:pt x="91825" y="3091"/>
                </a:lnTo>
                <a:lnTo>
                  <a:pt x="91843" y="3053"/>
                </a:lnTo>
                <a:lnTo>
                  <a:pt x="91918" y="2979"/>
                </a:lnTo>
                <a:lnTo>
                  <a:pt x="92011" y="2904"/>
                </a:lnTo>
                <a:lnTo>
                  <a:pt x="92030" y="2867"/>
                </a:lnTo>
                <a:lnTo>
                  <a:pt x="92048" y="2830"/>
                </a:lnTo>
                <a:lnTo>
                  <a:pt x="92048" y="2737"/>
                </a:lnTo>
                <a:lnTo>
                  <a:pt x="92030" y="2681"/>
                </a:lnTo>
                <a:lnTo>
                  <a:pt x="91974" y="2625"/>
                </a:lnTo>
                <a:close/>
                <a:moveTo>
                  <a:pt x="969" y="2607"/>
                </a:moveTo>
                <a:lnTo>
                  <a:pt x="913" y="2625"/>
                </a:lnTo>
                <a:lnTo>
                  <a:pt x="801" y="2700"/>
                </a:lnTo>
                <a:lnTo>
                  <a:pt x="615" y="2849"/>
                </a:lnTo>
                <a:lnTo>
                  <a:pt x="522" y="2737"/>
                </a:lnTo>
                <a:lnTo>
                  <a:pt x="410" y="2681"/>
                </a:lnTo>
                <a:lnTo>
                  <a:pt x="317" y="2681"/>
                </a:lnTo>
                <a:lnTo>
                  <a:pt x="243" y="2718"/>
                </a:lnTo>
                <a:lnTo>
                  <a:pt x="205" y="2774"/>
                </a:lnTo>
                <a:lnTo>
                  <a:pt x="205" y="2830"/>
                </a:lnTo>
                <a:lnTo>
                  <a:pt x="205" y="2867"/>
                </a:lnTo>
                <a:lnTo>
                  <a:pt x="224" y="2923"/>
                </a:lnTo>
                <a:lnTo>
                  <a:pt x="243" y="2979"/>
                </a:lnTo>
                <a:lnTo>
                  <a:pt x="280" y="3035"/>
                </a:lnTo>
                <a:lnTo>
                  <a:pt x="336" y="3091"/>
                </a:lnTo>
                <a:lnTo>
                  <a:pt x="243" y="3202"/>
                </a:lnTo>
                <a:lnTo>
                  <a:pt x="168" y="3295"/>
                </a:lnTo>
                <a:lnTo>
                  <a:pt x="112" y="3388"/>
                </a:lnTo>
                <a:lnTo>
                  <a:pt x="75" y="3463"/>
                </a:lnTo>
                <a:lnTo>
                  <a:pt x="56" y="3537"/>
                </a:lnTo>
                <a:lnTo>
                  <a:pt x="75" y="3575"/>
                </a:lnTo>
                <a:lnTo>
                  <a:pt x="112" y="3593"/>
                </a:lnTo>
                <a:lnTo>
                  <a:pt x="149" y="3612"/>
                </a:lnTo>
                <a:lnTo>
                  <a:pt x="205" y="3631"/>
                </a:lnTo>
                <a:lnTo>
                  <a:pt x="243" y="3612"/>
                </a:lnTo>
                <a:lnTo>
                  <a:pt x="280" y="3593"/>
                </a:lnTo>
                <a:lnTo>
                  <a:pt x="354" y="3537"/>
                </a:lnTo>
                <a:lnTo>
                  <a:pt x="410" y="3463"/>
                </a:lnTo>
                <a:lnTo>
                  <a:pt x="466" y="3388"/>
                </a:lnTo>
                <a:lnTo>
                  <a:pt x="559" y="3314"/>
                </a:lnTo>
                <a:lnTo>
                  <a:pt x="652" y="3351"/>
                </a:lnTo>
                <a:lnTo>
                  <a:pt x="708" y="3388"/>
                </a:lnTo>
                <a:lnTo>
                  <a:pt x="764" y="3426"/>
                </a:lnTo>
                <a:lnTo>
                  <a:pt x="820" y="3463"/>
                </a:lnTo>
                <a:lnTo>
                  <a:pt x="876" y="3482"/>
                </a:lnTo>
                <a:lnTo>
                  <a:pt x="969" y="3482"/>
                </a:lnTo>
                <a:lnTo>
                  <a:pt x="987" y="3444"/>
                </a:lnTo>
                <a:lnTo>
                  <a:pt x="987" y="3426"/>
                </a:lnTo>
                <a:lnTo>
                  <a:pt x="969" y="3333"/>
                </a:lnTo>
                <a:lnTo>
                  <a:pt x="913" y="3240"/>
                </a:lnTo>
                <a:lnTo>
                  <a:pt x="838" y="3128"/>
                </a:lnTo>
                <a:lnTo>
                  <a:pt x="820" y="3091"/>
                </a:lnTo>
                <a:lnTo>
                  <a:pt x="838" y="3035"/>
                </a:lnTo>
                <a:lnTo>
                  <a:pt x="857" y="2998"/>
                </a:lnTo>
                <a:lnTo>
                  <a:pt x="913" y="2942"/>
                </a:lnTo>
                <a:lnTo>
                  <a:pt x="1024" y="2867"/>
                </a:lnTo>
                <a:lnTo>
                  <a:pt x="1080" y="2793"/>
                </a:lnTo>
                <a:lnTo>
                  <a:pt x="1118" y="2718"/>
                </a:lnTo>
                <a:lnTo>
                  <a:pt x="1118" y="2681"/>
                </a:lnTo>
                <a:lnTo>
                  <a:pt x="1099" y="2644"/>
                </a:lnTo>
                <a:lnTo>
                  <a:pt x="1080" y="2625"/>
                </a:lnTo>
                <a:lnTo>
                  <a:pt x="1024" y="2607"/>
                </a:lnTo>
                <a:close/>
                <a:moveTo>
                  <a:pt x="91955" y="5176"/>
                </a:moveTo>
                <a:lnTo>
                  <a:pt x="91918" y="5194"/>
                </a:lnTo>
                <a:lnTo>
                  <a:pt x="91881" y="5232"/>
                </a:lnTo>
                <a:lnTo>
                  <a:pt x="91769" y="5399"/>
                </a:lnTo>
                <a:lnTo>
                  <a:pt x="91657" y="5585"/>
                </a:lnTo>
                <a:lnTo>
                  <a:pt x="91545" y="5492"/>
                </a:lnTo>
                <a:lnTo>
                  <a:pt x="91378" y="5362"/>
                </a:lnTo>
                <a:lnTo>
                  <a:pt x="91303" y="5325"/>
                </a:lnTo>
                <a:lnTo>
                  <a:pt x="91229" y="5288"/>
                </a:lnTo>
                <a:lnTo>
                  <a:pt x="91155" y="5269"/>
                </a:lnTo>
                <a:lnTo>
                  <a:pt x="91136" y="5288"/>
                </a:lnTo>
                <a:lnTo>
                  <a:pt x="91099" y="5306"/>
                </a:lnTo>
                <a:lnTo>
                  <a:pt x="91099" y="5325"/>
                </a:lnTo>
                <a:lnTo>
                  <a:pt x="91080" y="5362"/>
                </a:lnTo>
                <a:lnTo>
                  <a:pt x="91099" y="5436"/>
                </a:lnTo>
                <a:lnTo>
                  <a:pt x="91136" y="5511"/>
                </a:lnTo>
                <a:lnTo>
                  <a:pt x="91210" y="5585"/>
                </a:lnTo>
                <a:lnTo>
                  <a:pt x="91341" y="5716"/>
                </a:lnTo>
                <a:lnTo>
                  <a:pt x="91452" y="5809"/>
                </a:lnTo>
                <a:lnTo>
                  <a:pt x="91285" y="5958"/>
                </a:lnTo>
                <a:lnTo>
                  <a:pt x="91248" y="5995"/>
                </a:lnTo>
                <a:lnTo>
                  <a:pt x="91229" y="6051"/>
                </a:lnTo>
                <a:lnTo>
                  <a:pt x="91229" y="6088"/>
                </a:lnTo>
                <a:lnTo>
                  <a:pt x="91248" y="6107"/>
                </a:lnTo>
                <a:lnTo>
                  <a:pt x="91322" y="6107"/>
                </a:lnTo>
                <a:lnTo>
                  <a:pt x="91397" y="6069"/>
                </a:lnTo>
                <a:lnTo>
                  <a:pt x="91527" y="6014"/>
                </a:lnTo>
                <a:lnTo>
                  <a:pt x="91620" y="5995"/>
                </a:lnTo>
                <a:lnTo>
                  <a:pt x="91732" y="6032"/>
                </a:lnTo>
                <a:lnTo>
                  <a:pt x="91806" y="6069"/>
                </a:lnTo>
                <a:lnTo>
                  <a:pt x="91881" y="6107"/>
                </a:lnTo>
                <a:lnTo>
                  <a:pt x="91955" y="6107"/>
                </a:lnTo>
                <a:lnTo>
                  <a:pt x="91992" y="6088"/>
                </a:lnTo>
                <a:lnTo>
                  <a:pt x="92030" y="6051"/>
                </a:lnTo>
                <a:lnTo>
                  <a:pt x="92067" y="5995"/>
                </a:lnTo>
                <a:lnTo>
                  <a:pt x="92067" y="5958"/>
                </a:lnTo>
                <a:lnTo>
                  <a:pt x="92067" y="5902"/>
                </a:lnTo>
                <a:lnTo>
                  <a:pt x="92030" y="5865"/>
                </a:lnTo>
                <a:lnTo>
                  <a:pt x="91955" y="5790"/>
                </a:lnTo>
                <a:lnTo>
                  <a:pt x="91881" y="5734"/>
                </a:lnTo>
                <a:lnTo>
                  <a:pt x="91936" y="5660"/>
                </a:lnTo>
                <a:lnTo>
                  <a:pt x="92011" y="5548"/>
                </a:lnTo>
                <a:lnTo>
                  <a:pt x="92067" y="5436"/>
                </a:lnTo>
                <a:lnTo>
                  <a:pt x="92085" y="5399"/>
                </a:lnTo>
                <a:lnTo>
                  <a:pt x="92085" y="5343"/>
                </a:lnTo>
                <a:lnTo>
                  <a:pt x="92067" y="5269"/>
                </a:lnTo>
                <a:lnTo>
                  <a:pt x="92011" y="5194"/>
                </a:lnTo>
                <a:lnTo>
                  <a:pt x="91992" y="5176"/>
                </a:lnTo>
                <a:close/>
                <a:moveTo>
                  <a:pt x="782" y="4971"/>
                </a:moveTo>
                <a:lnTo>
                  <a:pt x="745" y="4990"/>
                </a:lnTo>
                <a:lnTo>
                  <a:pt x="671" y="5027"/>
                </a:lnTo>
                <a:lnTo>
                  <a:pt x="615" y="5083"/>
                </a:lnTo>
                <a:lnTo>
                  <a:pt x="578" y="5139"/>
                </a:lnTo>
                <a:lnTo>
                  <a:pt x="540" y="5194"/>
                </a:lnTo>
                <a:lnTo>
                  <a:pt x="522" y="5250"/>
                </a:lnTo>
                <a:lnTo>
                  <a:pt x="485" y="5306"/>
                </a:lnTo>
                <a:lnTo>
                  <a:pt x="429" y="5343"/>
                </a:lnTo>
                <a:lnTo>
                  <a:pt x="391" y="5343"/>
                </a:lnTo>
                <a:lnTo>
                  <a:pt x="336" y="5325"/>
                </a:lnTo>
                <a:lnTo>
                  <a:pt x="243" y="5306"/>
                </a:lnTo>
                <a:lnTo>
                  <a:pt x="131" y="5306"/>
                </a:lnTo>
                <a:lnTo>
                  <a:pt x="75" y="5343"/>
                </a:lnTo>
                <a:lnTo>
                  <a:pt x="56" y="5381"/>
                </a:lnTo>
                <a:lnTo>
                  <a:pt x="75" y="5436"/>
                </a:lnTo>
                <a:lnTo>
                  <a:pt x="112" y="5492"/>
                </a:lnTo>
                <a:lnTo>
                  <a:pt x="168" y="5567"/>
                </a:lnTo>
                <a:lnTo>
                  <a:pt x="298" y="5660"/>
                </a:lnTo>
                <a:lnTo>
                  <a:pt x="224" y="5790"/>
                </a:lnTo>
                <a:lnTo>
                  <a:pt x="131" y="5976"/>
                </a:lnTo>
                <a:lnTo>
                  <a:pt x="94" y="6069"/>
                </a:lnTo>
                <a:lnTo>
                  <a:pt x="94" y="6144"/>
                </a:lnTo>
                <a:lnTo>
                  <a:pt x="94" y="6218"/>
                </a:lnTo>
                <a:lnTo>
                  <a:pt x="112" y="6237"/>
                </a:lnTo>
                <a:lnTo>
                  <a:pt x="149" y="6256"/>
                </a:lnTo>
                <a:lnTo>
                  <a:pt x="205" y="6274"/>
                </a:lnTo>
                <a:lnTo>
                  <a:pt x="280" y="6256"/>
                </a:lnTo>
                <a:lnTo>
                  <a:pt x="336" y="6218"/>
                </a:lnTo>
                <a:lnTo>
                  <a:pt x="410" y="6144"/>
                </a:lnTo>
                <a:lnTo>
                  <a:pt x="503" y="5995"/>
                </a:lnTo>
                <a:lnTo>
                  <a:pt x="596" y="5883"/>
                </a:lnTo>
                <a:lnTo>
                  <a:pt x="764" y="6051"/>
                </a:lnTo>
                <a:lnTo>
                  <a:pt x="876" y="6107"/>
                </a:lnTo>
                <a:lnTo>
                  <a:pt x="931" y="6125"/>
                </a:lnTo>
                <a:lnTo>
                  <a:pt x="1024" y="6125"/>
                </a:lnTo>
                <a:lnTo>
                  <a:pt x="1062" y="6107"/>
                </a:lnTo>
                <a:lnTo>
                  <a:pt x="1118" y="6051"/>
                </a:lnTo>
                <a:lnTo>
                  <a:pt x="1136" y="5976"/>
                </a:lnTo>
                <a:lnTo>
                  <a:pt x="1118" y="5883"/>
                </a:lnTo>
                <a:lnTo>
                  <a:pt x="1099" y="5827"/>
                </a:lnTo>
                <a:lnTo>
                  <a:pt x="1043" y="5772"/>
                </a:lnTo>
                <a:lnTo>
                  <a:pt x="950" y="5679"/>
                </a:lnTo>
                <a:lnTo>
                  <a:pt x="838" y="5604"/>
                </a:lnTo>
                <a:lnTo>
                  <a:pt x="820" y="5548"/>
                </a:lnTo>
                <a:lnTo>
                  <a:pt x="801" y="5511"/>
                </a:lnTo>
                <a:lnTo>
                  <a:pt x="820" y="5455"/>
                </a:lnTo>
                <a:lnTo>
                  <a:pt x="857" y="5399"/>
                </a:lnTo>
                <a:lnTo>
                  <a:pt x="913" y="5269"/>
                </a:lnTo>
                <a:lnTo>
                  <a:pt x="950" y="5194"/>
                </a:lnTo>
                <a:lnTo>
                  <a:pt x="950" y="5139"/>
                </a:lnTo>
                <a:lnTo>
                  <a:pt x="950" y="5064"/>
                </a:lnTo>
                <a:lnTo>
                  <a:pt x="913" y="5008"/>
                </a:lnTo>
                <a:lnTo>
                  <a:pt x="876" y="4990"/>
                </a:lnTo>
                <a:lnTo>
                  <a:pt x="820" y="4971"/>
                </a:lnTo>
                <a:close/>
                <a:moveTo>
                  <a:pt x="1080" y="7615"/>
                </a:moveTo>
                <a:lnTo>
                  <a:pt x="857" y="7801"/>
                </a:lnTo>
                <a:lnTo>
                  <a:pt x="652" y="7987"/>
                </a:lnTo>
                <a:lnTo>
                  <a:pt x="559" y="7875"/>
                </a:lnTo>
                <a:lnTo>
                  <a:pt x="447" y="7764"/>
                </a:lnTo>
                <a:lnTo>
                  <a:pt x="373" y="7708"/>
                </a:lnTo>
                <a:lnTo>
                  <a:pt x="317" y="7689"/>
                </a:lnTo>
                <a:lnTo>
                  <a:pt x="243" y="7689"/>
                </a:lnTo>
                <a:lnTo>
                  <a:pt x="187" y="7708"/>
                </a:lnTo>
                <a:lnTo>
                  <a:pt x="168" y="7764"/>
                </a:lnTo>
                <a:lnTo>
                  <a:pt x="168" y="7838"/>
                </a:lnTo>
                <a:lnTo>
                  <a:pt x="187" y="7894"/>
                </a:lnTo>
                <a:lnTo>
                  <a:pt x="224" y="7950"/>
                </a:lnTo>
                <a:lnTo>
                  <a:pt x="336" y="8080"/>
                </a:lnTo>
                <a:lnTo>
                  <a:pt x="429" y="8155"/>
                </a:lnTo>
                <a:lnTo>
                  <a:pt x="205" y="8285"/>
                </a:lnTo>
                <a:lnTo>
                  <a:pt x="112" y="8378"/>
                </a:lnTo>
                <a:lnTo>
                  <a:pt x="75" y="8415"/>
                </a:lnTo>
                <a:lnTo>
                  <a:pt x="56" y="8471"/>
                </a:lnTo>
                <a:lnTo>
                  <a:pt x="56" y="8527"/>
                </a:lnTo>
                <a:lnTo>
                  <a:pt x="56" y="8564"/>
                </a:lnTo>
                <a:lnTo>
                  <a:pt x="75" y="8602"/>
                </a:lnTo>
                <a:lnTo>
                  <a:pt x="112" y="8620"/>
                </a:lnTo>
                <a:lnTo>
                  <a:pt x="187" y="8657"/>
                </a:lnTo>
                <a:lnTo>
                  <a:pt x="280" y="8639"/>
                </a:lnTo>
                <a:lnTo>
                  <a:pt x="336" y="8620"/>
                </a:lnTo>
                <a:lnTo>
                  <a:pt x="391" y="8583"/>
                </a:lnTo>
                <a:lnTo>
                  <a:pt x="503" y="8490"/>
                </a:lnTo>
                <a:lnTo>
                  <a:pt x="615" y="8415"/>
                </a:lnTo>
                <a:lnTo>
                  <a:pt x="652" y="8397"/>
                </a:lnTo>
                <a:lnTo>
                  <a:pt x="708" y="8397"/>
                </a:lnTo>
                <a:lnTo>
                  <a:pt x="745" y="8415"/>
                </a:lnTo>
                <a:lnTo>
                  <a:pt x="782" y="8453"/>
                </a:lnTo>
                <a:lnTo>
                  <a:pt x="894" y="8546"/>
                </a:lnTo>
                <a:lnTo>
                  <a:pt x="987" y="8639"/>
                </a:lnTo>
                <a:lnTo>
                  <a:pt x="1043" y="8657"/>
                </a:lnTo>
                <a:lnTo>
                  <a:pt x="1080" y="8639"/>
                </a:lnTo>
                <a:lnTo>
                  <a:pt x="1099" y="8620"/>
                </a:lnTo>
                <a:lnTo>
                  <a:pt x="1099" y="8583"/>
                </a:lnTo>
                <a:lnTo>
                  <a:pt x="1043" y="8490"/>
                </a:lnTo>
                <a:lnTo>
                  <a:pt x="950" y="8360"/>
                </a:lnTo>
                <a:lnTo>
                  <a:pt x="820" y="8192"/>
                </a:lnTo>
                <a:lnTo>
                  <a:pt x="913" y="8099"/>
                </a:lnTo>
                <a:lnTo>
                  <a:pt x="1043" y="7820"/>
                </a:lnTo>
                <a:lnTo>
                  <a:pt x="1099" y="7652"/>
                </a:lnTo>
                <a:lnTo>
                  <a:pt x="1099" y="7615"/>
                </a:lnTo>
                <a:close/>
                <a:moveTo>
                  <a:pt x="91341" y="7559"/>
                </a:moveTo>
                <a:lnTo>
                  <a:pt x="91303" y="7578"/>
                </a:lnTo>
                <a:lnTo>
                  <a:pt x="91285" y="7615"/>
                </a:lnTo>
                <a:lnTo>
                  <a:pt x="91266" y="7652"/>
                </a:lnTo>
                <a:lnTo>
                  <a:pt x="91248" y="7726"/>
                </a:lnTo>
                <a:lnTo>
                  <a:pt x="91266" y="7801"/>
                </a:lnTo>
                <a:lnTo>
                  <a:pt x="91303" y="7894"/>
                </a:lnTo>
                <a:lnTo>
                  <a:pt x="91359" y="7987"/>
                </a:lnTo>
                <a:lnTo>
                  <a:pt x="91471" y="8136"/>
                </a:lnTo>
                <a:lnTo>
                  <a:pt x="91564" y="8248"/>
                </a:lnTo>
                <a:lnTo>
                  <a:pt x="91266" y="8415"/>
                </a:lnTo>
                <a:lnTo>
                  <a:pt x="91099" y="8527"/>
                </a:lnTo>
                <a:lnTo>
                  <a:pt x="91043" y="8583"/>
                </a:lnTo>
                <a:lnTo>
                  <a:pt x="91006" y="8639"/>
                </a:lnTo>
                <a:lnTo>
                  <a:pt x="90987" y="8713"/>
                </a:lnTo>
                <a:lnTo>
                  <a:pt x="91006" y="8750"/>
                </a:lnTo>
                <a:lnTo>
                  <a:pt x="91043" y="8769"/>
                </a:lnTo>
                <a:lnTo>
                  <a:pt x="91080" y="8769"/>
                </a:lnTo>
                <a:lnTo>
                  <a:pt x="91192" y="8750"/>
                </a:lnTo>
                <a:lnTo>
                  <a:pt x="91285" y="8713"/>
                </a:lnTo>
                <a:lnTo>
                  <a:pt x="91434" y="8620"/>
                </a:lnTo>
                <a:lnTo>
                  <a:pt x="91564" y="8508"/>
                </a:lnTo>
                <a:lnTo>
                  <a:pt x="91639" y="8453"/>
                </a:lnTo>
                <a:lnTo>
                  <a:pt x="91676" y="8397"/>
                </a:lnTo>
                <a:lnTo>
                  <a:pt x="91713" y="8378"/>
                </a:lnTo>
                <a:lnTo>
                  <a:pt x="91750" y="8397"/>
                </a:lnTo>
                <a:lnTo>
                  <a:pt x="91788" y="8434"/>
                </a:lnTo>
                <a:lnTo>
                  <a:pt x="91862" y="8471"/>
                </a:lnTo>
                <a:lnTo>
                  <a:pt x="92030" y="8527"/>
                </a:lnTo>
                <a:lnTo>
                  <a:pt x="92123" y="8564"/>
                </a:lnTo>
                <a:lnTo>
                  <a:pt x="92179" y="8564"/>
                </a:lnTo>
                <a:lnTo>
                  <a:pt x="92197" y="8546"/>
                </a:lnTo>
                <a:lnTo>
                  <a:pt x="92179" y="8490"/>
                </a:lnTo>
                <a:lnTo>
                  <a:pt x="92011" y="8322"/>
                </a:lnTo>
                <a:lnTo>
                  <a:pt x="91936" y="8229"/>
                </a:lnTo>
                <a:lnTo>
                  <a:pt x="91918" y="8173"/>
                </a:lnTo>
                <a:lnTo>
                  <a:pt x="91918" y="8136"/>
                </a:lnTo>
                <a:lnTo>
                  <a:pt x="91974" y="8080"/>
                </a:lnTo>
                <a:lnTo>
                  <a:pt x="92048" y="7987"/>
                </a:lnTo>
                <a:lnTo>
                  <a:pt x="92123" y="7894"/>
                </a:lnTo>
                <a:lnTo>
                  <a:pt x="92141" y="7857"/>
                </a:lnTo>
                <a:lnTo>
                  <a:pt x="92141" y="7820"/>
                </a:lnTo>
                <a:lnTo>
                  <a:pt x="92123" y="7820"/>
                </a:lnTo>
                <a:lnTo>
                  <a:pt x="92085" y="7838"/>
                </a:lnTo>
                <a:lnTo>
                  <a:pt x="92030" y="7894"/>
                </a:lnTo>
                <a:lnTo>
                  <a:pt x="91918" y="7987"/>
                </a:lnTo>
                <a:lnTo>
                  <a:pt x="91825" y="8062"/>
                </a:lnTo>
                <a:lnTo>
                  <a:pt x="91788" y="8043"/>
                </a:lnTo>
                <a:lnTo>
                  <a:pt x="91732" y="7987"/>
                </a:lnTo>
                <a:lnTo>
                  <a:pt x="91657" y="7913"/>
                </a:lnTo>
                <a:lnTo>
                  <a:pt x="91620" y="7820"/>
                </a:lnTo>
                <a:lnTo>
                  <a:pt x="91583" y="7708"/>
                </a:lnTo>
                <a:lnTo>
                  <a:pt x="91527" y="7633"/>
                </a:lnTo>
                <a:lnTo>
                  <a:pt x="91452" y="7578"/>
                </a:lnTo>
                <a:lnTo>
                  <a:pt x="91378" y="7559"/>
                </a:lnTo>
                <a:close/>
                <a:moveTo>
                  <a:pt x="336" y="10072"/>
                </a:moveTo>
                <a:lnTo>
                  <a:pt x="298" y="10091"/>
                </a:lnTo>
                <a:lnTo>
                  <a:pt x="261" y="10110"/>
                </a:lnTo>
                <a:lnTo>
                  <a:pt x="224" y="10147"/>
                </a:lnTo>
                <a:lnTo>
                  <a:pt x="187" y="10203"/>
                </a:lnTo>
                <a:lnTo>
                  <a:pt x="168" y="10277"/>
                </a:lnTo>
                <a:lnTo>
                  <a:pt x="187" y="10370"/>
                </a:lnTo>
                <a:lnTo>
                  <a:pt x="243" y="10445"/>
                </a:lnTo>
                <a:lnTo>
                  <a:pt x="354" y="10594"/>
                </a:lnTo>
                <a:lnTo>
                  <a:pt x="466" y="10705"/>
                </a:lnTo>
                <a:lnTo>
                  <a:pt x="336" y="10798"/>
                </a:lnTo>
                <a:lnTo>
                  <a:pt x="149" y="10929"/>
                </a:lnTo>
                <a:lnTo>
                  <a:pt x="75" y="11003"/>
                </a:lnTo>
                <a:lnTo>
                  <a:pt x="56" y="11078"/>
                </a:lnTo>
                <a:lnTo>
                  <a:pt x="38" y="11115"/>
                </a:lnTo>
                <a:lnTo>
                  <a:pt x="56" y="11152"/>
                </a:lnTo>
                <a:lnTo>
                  <a:pt x="94" y="11189"/>
                </a:lnTo>
                <a:lnTo>
                  <a:pt x="131" y="11208"/>
                </a:lnTo>
                <a:lnTo>
                  <a:pt x="187" y="11227"/>
                </a:lnTo>
                <a:lnTo>
                  <a:pt x="224" y="11208"/>
                </a:lnTo>
                <a:lnTo>
                  <a:pt x="317" y="11171"/>
                </a:lnTo>
                <a:lnTo>
                  <a:pt x="466" y="11059"/>
                </a:lnTo>
                <a:lnTo>
                  <a:pt x="522" y="10985"/>
                </a:lnTo>
                <a:lnTo>
                  <a:pt x="559" y="10947"/>
                </a:lnTo>
                <a:lnTo>
                  <a:pt x="596" y="10929"/>
                </a:lnTo>
                <a:lnTo>
                  <a:pt x="652" y="10929"/>
                </a:lnTo>
                <a:lnTo>
                  <a:pt x="689" y="10947"/>
                </a:lnTo>
                <a:lnTo>
                  <a:pt x="782" y="11022"/>
                </a:lnTo>
                <a:lnTo>
                  <a:pt x="838" y="11078"/>
                </a:lnTo>
                <a:lnTo>
                  <a:pt x="913" y="11115"/>
                </a:lnTo>
                <a:lnTo>
                  <a:pt x="1024" y="11115"/>
                </a:lnTo>
                <a:lnTo>
                  <a:pt x="1043" y="11096"/>
                </a:lnTo>
                <a:lnTo>
                  <a:pt x="1062" y="11059"/>
                </a:lnTo>
                <a:lnTo>
                  <a:pt x="1062" y="11022"/>
                </a:lnTo>
                <a:lnTo>
                  <a:pt x="1043" y="10929"/>
                </a:lnTo>
                <a:lnTo>
                  <a:pt x="931" y="10780"/>
                </a:lnTo>
                <a:lnTo>
                  <a:pt x="876" y="10687"/>
                </a:lnTo>
                <a:lnTo>
                  <a:pt x="876" y="10650"/>
                </a:lnTo>
                <a:lnTo>
                  <a:pt x="913" y="10575"/>
                </a:lnTo>
                <a:lnTo>
                  <a:pt x="969" y="10482"/>
                </a:lnTo>
                <a:lnTo>
                  <a:pt x="1024" y="10407"/>
                </a:lnTo>
                <a:lnTo>
                  <a:pt x="1080" y="10296"/>
                </a:lnTo>
                <a:lnTo>
                  <a:pt x="1118" y="10240"/>
                </a:lnTo>
                <a:lnTo>
                  <a:pt x="1118" y="10203"/>
                </a:lnTo>
                <a:lnTo>
                  <a:pt x="1099" y="10147"/>
                </a:lnTo>
                <a:lnTo>
                  <a:pt x="1080" y="10147"/>
                </a:lnTo>
                <a:lnTo>
                  <a:pt x="1062" y="10165"/>
                </a:lnTo>
                <a:lnTo>
                  <a:pt x="894" y="10333"/>
                </a:lnTo>
                <a:lnTo>
                  <a:pt x="727" y="10501"/>
                </a:lnTo>
                <a:lnTo>
                  <a:pt x="633" y="10352"/>
                </a:lnTo>
                <a:lnTo>
                  <a:pt x="522" y="10184"/>
                </a:lnTo>
                <a:lnTo>
                  <a:pt x="447" y="10128"/>
                </a:lnTo>
                <a:lnTo>
                  <a:pt x="373" y="10091"/>
                </a:lnTo>
                <a:lnTo>
                  <a:pt x="336" y="10072"/>
                </a:lnTo>
                <a:close/>
                <a:moveTo>
                  <a:pt x="91899" y="10091"/>
                </a:moveTo>
                <a:lnTo>
                  <a:pt x="91843" y="10110"/>
                </a:lnTo>
                <a:lnTo>
                  <a:pt x="91769" y="10147"/>
                </a:lnTo>
                <a:lnTo>
                  <a:pt x="91713" y="10221"/>
                </a:lnTo>
                <a:lnTo>
                  <a:pt x="91639" y="10370"/>
                </a:lnTo>
                <a:lnTo>
                  <a:pt x="91583" y="10482"/>
                </a:lnTo>
                <a:lnTo>
                  <a:pt x="91508" y="10426"/>
                </a:lnTo>
                <a:lnTo>
                  <a:pt x="91415" y="10352"/>
                </a:lnTo>
                <a:lnTo>
                  <a:pt x="91303" y="10296"/>
                </a:lnTo>
                <a:lnTo>
                  <a:pt x="91266" y="10296"/>
                </a:lnTo>
                <a:lnTo>
                  <a:pt x="91210" y="10314"/>
                </a:lnTo>
                <a:lnTo>
                  <a:pt x="91173" y="10352"/>
                </a:lnTo>
                <a:lnTo>
                  <a:pt x="91155" y="10389"/>
                </a:lnTo>
                <a:lnTo>
                  <a:pt x="91136" y="10426"/>
                </a:lnTo>
                <a:lnTo>
                  <a:pt x="91155" y="10463"/>
                </a:lnTo>
                <a:lnTo>
                  <a:pt x="91192" y="10538"/>
                </a:lnTo>
                <a:lnTo>
                  <a:pt x="91266" y="10612"/>
                </a:lnTo>
                <a:lnTo>
                  <a:pt x="91341" y="10668"/>
                </a:lnTo>
                <a:lnTo>
                  <a:pt x="91378" y="10705"/>
                </a:lnTo>
                <a:lnTo>
                  <a:pt x="91397" y="10743"/>
                </a:lnTo>
                <a:lnTo>
                  <a:pt x="91378" y="10836"/>
                </a:lnTo>
                <a:lnTo>
                  <a:pt x="91341" y="10892"/>
                </a:lnTo>
                <a:lnTo>
                  <a:pt x="91303" y="10947"/>
                </a:lnTo>
                <a:lnTo>
                  <a:pt x="91266" y="11003"/>
                </a:lnTo>
                <a:lnTo>
                  <a:pt x="91229" y="11059"/>
                </a:lnTo>
                <a:lnTo>
                  <a:pt x="91210" y="11152"/>
                </a:lnTo>
                <a:lnTo>
                  <a:pt x="91210" y="11227"/>
                </a:lnTo>
                <a:lnTo>
                  <a:pt x="91229" y="11245"/>
                </a:lnTo>
                <a:lnTo>
                  <a:pt x="91248" y="11264"/>
                </a:lnTo>
                <a:lnTo>
                  <a:pt x="91359" y="11264"/>
                </a:lnTo>
                <a:lnTo>
                  <a:pt x="91397" y="11245"/>
                </a:lnTo>
                <a:lnTo>
                  <a:pt x="91452" y="11208"/>
                </a:lnTo>
                <a:lnTo>
                  <a:pt x="91527" y="11096"/>
                </a:lnTo>
                <a:lnTo>
                  <a:pt x="91620" y="10985"/>
                </a:lnTo>
                <a:lnTo>
                  <a:pt x="91657" y="10966"/>
                </a:lnTo>
                <a:lnTo>
                  <a:pt x="91694" y="10947"/>
                </a:lnTo>
                <a:lnTo>
                  <a:pt x="91732" y="10947"/>
                </a:lnTo>
                <a:lnTo>
                  <a:pt x="91788" y="10985"/>
                </a:lnTo>
                <a:lnTo>
                  <a:pt x="91899" y="11059"/>
                </a:lnTo>
                <a:lnTo>
                  <a:pt x="91955" y="11078"/>
                </a:lnTo>
                <a:lnTo>
                  <a:pt x="91992" y="11078"/>
                </a:lnTo>
                <a:lnTo>
                  <a:pt x="92030" y="11041"/>
                </a:lnTo>
                <a:lnTo>
                  <a:pt x="92030" y="10966"/>
                </a:lnTo>
                <a:lnTo>
                  <a:pt x="92011" y="10910"/>
                </a:lnTo>
                <a:lnTo>
                  <a:pt x="91974" y="10873"/>
                </a:lnTo>
                <a:lnTo>
                  <a:pt x="91918" y="10817"/>
                </a:lnTo>
                <a:lnTo>
                  <a:pt x="91881" y="10780"/>
                </a:lnTo>
                <a:lnTo>
                  <a:pt x="91881" y="10724"/>
                </a:lnTo>
                <a:lnTo>
                  <a:pt x="91881" y="10668"/>
                </a:lnTo>
                <a:lnTo>
                  <a:pt x="91936" y="10575"/>
                </a:lnTo>
                <a:lnTo>
                  <a:pt x="91992" y="10463"/>
                </a:lnTo>
                <a:lnTo>
                  <a:pt x="92030" y="10333"/>
                </a:lnTo>
                <a:lnTo>
                  <a:pt x="92048" y="10277"/>
                </a:lnTo>
                <a:lnTo>
                  <a:pt x="92030" y="10221"/>
                </a:lnTo>
                <a:lnTo>
                  <a:pt x="92011" y="10165"/>
                </a:lnTo>
                <a:lnTo>
                  <a:pt x="91974" y="10128"/>
                </a:lnTo>
                <a:lnTo>
                  <a:pt x="91899" y="10091"/>
                </a:lnTo>
                <a:close/>
                <a:moveTo>
                  <a:pt x="894" y="12437"/>
                </a:moveTo>
                <a:lnTo>
                  <a:pt x="857" y="12455"/>
                </a:lnTo>
                <a:lnTo>
                  <a:pt x="782" y="12493"/>
                </a:lnTo>
                <a:lnTo>
                  <a:pt x="708" y="12567"/>
                </a:lnTo>
                <a:lnTo>
                  <a:pt x="596" y="12772"/>
                </a:lnTo>
                <a:lnTo>
                  <a:pt x="522" y="12921"/>
                </a:lnTo>
                <a:lnTo>
                  <a:pt x="391" y="12846"/>
                </a:lnTo>
                <a:lnTo>
                  <a:pt x="317" y="12828"/>
                </a:lnTo>
                <a:lnTo>
                  <a:pt x="243" y="12809"/>
                </a:lnTo>
                <a:lnTo>
                  <a:pt x="205" y="12809"/>
                </a:lnTo>
                <a:lnTo>
                  <a:pt x="168" y="12846"/>
                </a:lnTo>
                <a:lnTo>
                  <a:pt x="187" y="12902"/>
                </a:lnTo>
                <a:lnTo>
                  <a:pt x="224" y="12995"/>
                </a:lnTo>
                <a:lnTo>
                  <a:pt x="298" y="13107"/>
                </a:lnTo>
                <a:lnTo>
                  <a:pt x="354" y="13163"/>
                </a:lnTo>
                <a:lnTo>
                  <a:pt x="373" y="13219"/>
                </a:lnTo>
                <a:lnTo>
                  <a:pt x="354" y="13275"/>
                </a:lnTo>
                <a:lnTo>
                  <a:pt x="317" y="13331"/>
                </a:lnTo>
                <a:lnTo>
                  <a:pt x="224" y="13461"/>
                </a:lnTo>
                <a:lnTo>
                  <a:pt x="168" y="13554"/>
                </a:lnTo>
                <a:lnTo>
                  <a:pt x="112" y="13684"/>
                </a:lnTo>
                <a:lnTo>
                  <a:pt x="94" y="13740"/>
                </a:lnTo>
                <a:lnTo>
                  <a:pt x="112" y="13796"/>
                </a:lnTo>
                <a:lnTo>
                  <a:pt x="131" y="13833"/>
                </a:lnTo>
                <a:lnTo>
                  <a:pt x="187" y="13870"/>
                </a:lnTo>
                <a:lnTo>
                  <a:pt x="317" y="13870"/>
                </a:lnTo>
                <a:lnTo>
                  <a:pt x="373" y="13833"/>
                </a:lnTo>
                <a:lnTo>
                  <a:pt x="429" y="13777"/>
                </a:lnTo>
                <a:lnTo>
                  <a:pt x="522" y="13666"/>
                </a:lnTo>
                <a:lnTo>
                  <a:pt x="596" y="13573"/>
                </a:lnTo>
                <a:lnTo>
                  <a:pt x="689" y="13703"/>
                </a:lnTo>
                <a:lnTo>
                  <a:pt x="745" y="13759"/>
                </a:lnTo>
                <a:lnTo>
                  <a:pt x="801" y="13815"/>
                </a:lnTo>
                <a:lnTo>
                  <a:pt x="857" y="13870"/>
                </a:lnTo>
                <a:lnTo>
                  <a:pt x="931" y="13889"/>
                </a:lnTo>
                <a:lnTo>
                  <a:pt x="987" y="13870"/>
                </a:lnTo>
                <a:lnTo>
                  <a:pt x="1062" y="13796"/>
                </a:lnTo>
                <a:lnTo>
                  <a:pt x="1099" y="13722"/>
                </a:lnTo>
                <a:lnTo>
                  <a:pt x="1099" y="13647"/>
                </a:lnTo>
                <a:lnTo>
                  <a:pt x="1080" y="13573"/>
                </a:lnTo>
                <a:lnTo>
                  <a:pt x="1043" y="13479"/>
                </a:lnTo>
                <a:lnTo>
                  <a:pt x="931" y="13331"/>
                </a:lnTo>
                <a:lnTo>
                  <a:pt x="838" y="13219"/>
                </a:lnTo>
                <a:lnTo>
                  <a:pt x="931" y="13070"/>
                </a:lnTo>
                <a:lnTo>
                  <a:pt x="1043" y="12865"/>
                </a:lnTo>
                <a:lnTo>
                  <a:pt x="1080" y="12753"/>
                </a:lnTo>
                <a:lnTo>
                  <a:pt x="1080" y="12660"/>
                </a:lnTo>
                <a:lnTo>
                  <a:pt x="1062" y="12567"/>
                </a:lnTo>
                <a:lnTo>
                  <a:pt x="1043" y="12530"/>
                </a:lnTo>
                <a:lnTo>
                  <a:pt x="1006" y="12493"/>
                </a:lnTo>
                <a:lnTo>
                  <a:pt x="969" y="12455"/>
                </a:lnTo>
                <a:lnTo>
                  <a:pt x="931" y="12437"/>
                </a:lnTo>
                <a:close/>
                <a:moveTo>
                  <a:pt x="91229" y="12474"/>
                </a:moveTo>
                <a:lnTo>
                  <a:pt x="91192" y="12493"/>
                </a:lnTo>
                <a:lnTo>
                  <a:pt x="91155" y="12530"/>
                </a:lnTo>
                <a:lnTo>
                  <a:pt x="91136" y="12549"/>
                </a:lnTo>
                <a:lnTo>
                  <a:pt x="91136" y="12586"/>
                </a:lnTo>
                <a:lnTo>
                  <a:pt x="91136" y="12679"/>
                </a:lnTo>
                <a:lnTo>
                  <a:pt x="91155" y="12791"/>
                </a:lnTo>
                <a:lnTo>
                  <a:pt x="91210" y="12902"/>
                </a:lnTo>
                <a:lnTo>
                  <a:pt x="91322" y="13107"/>
                </a:lnTo>
                <a:lnTo>
                  <a:pt x="91415" y="13256"/>
                </a:lnTo>
                <a:lnTo>
                  <a:pt x="91266" y="13442"/>
                </a:lnTo>
                <a:lnTo>
                  <a:pt x="91192" y="13573"/>
                </a:lnTo>
                <a:lnTo>
                  <a:pt x="91192" y="13628"/>
                </a:lnTo>
                <a:lnTo>
                  <a:pt x="91192" y="13666"/>
                </a:lnTo>
                <a:lnTo>
                  <a:pt x="91229" y="13684"/>
                </a:lnTo>
                <a:lnTo>
                  <a:pt x="91266" y="13666"/>
                </a:lnTo>
                <a:lnTo>
                  <a:pt x="91378" y="13610"/>
                </a:lnTo>
                <a:lnTo>
                  <a:pt x="91545" y="13479"/>
                </a:lnTo>
                <a:lnTo>
                  <a:pt x="91620" y="13591"/>
                </a:lnTo>
                <a:lnTo>
                  <a:pt x="91713" y="13759"/>
                </a:lnTo>
                <a:lnTo>
                  <a:pt x="91825" y="13889"/>
                </a:lnTo>
                <a:lnTo>
                  <a:pt x="91881" y="13926"/>
                </a:lnTo>
                <a:lnTo>
                  <a:pt x="91936" y="13945"/>
                </a:lnTo>
                <a:lnTo>
                  <a:pt x="91992" y="13945"/>
                </a:lnTo>
                <a:lnTo>
                  <a:pt x="92011" y="13926"/>
                </a:lnTo>
                <a:lnTo>
                  <a:pt x="92030" y="13908"/>
                </a:lnTo>
                <a:lnTo>
                  <a:pt x="92048" y="13870"/>
                </a:lnTo>
                <a:lnTo>
                  <a:pt x="92030" y="13796"/>
                </a:lnTo>
                <a:lnTo>
                  <a:pt x="92011" y="13703"/>
                </a:lnTo>
                <a:lnTo>
                  <a:pt x="91918" y="13517"/>
                </a:lnTo>
                <a:lnTo>
                  <a:pt x="91843" y="13405"/>
                </a:lnTo>
                <a:lnTo>
                  <a:pt x="91788" y="13312"/>
                </a:lnTo>
                <a:lnTo>
                  <a:pt x="91788" y="13256"/>
                </a:lnTo>
                <a:lnTo>
                  <a:pt x="91806" y="13200"/>
                </a:lnTo>
                <a:lnTo>
                  <a:pt x="91881" y="13126"/>
                </a:lnTo>
                <a:lnTo>
                  <a:pt x="91974" y="12995"/>
                </a:lnTo>
                <a:lnTo>
                  <a:pt x="92011" y="12940"/>
                </a:lnTo>
                <a:lnTo>
                  <a:pt x="92030" y="12865"/>
                </a:lnTo>
                <a:lnTo>
                  <a:pt x="92011" y="12772"/>
                </a:lnTo>
                <a:lnTo>
                  <a:pt x="91992" y="12735"/>
                </a:lnTo>
                <a:lnTo>
                  <a:pt x="91974" y="12716"/>
                </a:lnTo>
                <a:lnTo>
                  <a:pt x="91918" y="12716"/>
                </a:lnTo>
                <a:lnTo>
                  <a:pt x="91843" y="12735"/>
                </a:lnTo>
                <a:lnTo>
                  <a:pt x="91788" y="12791"/>
                </a:lnTo>
                <a:lnTo>
                  <a:pt x="91713" y="12846"/>
                </a:lnTo>
                <a:lnTo>
                  <a:pt x="91620" y="12977"/>
                </a:lnTo>
                <a:lnTo>
                  <a:pt x="91545" y="12828"/>
                </a:lnTo>
                <a:lnTo>
                  <a:pt x="91434" y="12623"/>
                </a:lnTo>
                <a:lnTo>
                  <a:pt x="91378" y="12549"/>
                </a:lnTo>
                <a:lnTo>
                  <a:pt x="91303" y="12493"/>
                </a:lnTo>
                <a:lnTo>
                  <a:pt x="91266" y="12474"/>
                </a:lnTo>
                <a:close/>
                <a:moveTo>
                  <a:pt x="838" y="15062"/>
                </a:moveTo>
                <a:lnTo>
                  <a:pt x="801" y="15081"/>
                </a:lnTo>
                <a:lnTo>
                  <a:pt x="764" y="15118"/>
                </a:lnTo>
                <a:lnTo>
                  <a:pt x="652" y="15304"/>
                </a:lnTo>
                <a:lnTo>
                  <a:pt x="559" y="15509"/>
                </a:lnTo>
                <a:lnTo>
                  <a:pt x="503" y="15416"/>
                </a:lnTo>
                <a:lnTo>
                  <a:pt x="410" y="15323"/>
                </a:lnTo>
                <a:lnTo>
                  <a:pt x="354" y="15285"/>
                </a:lnTo>
                <a:lnTo>
                  <a:pt x="298" y="15267"/>
                </a:lnTo>
                <a:lnTo>
                  <a:pt x="261" y="15267"/>
                </a:lnTo>
                <a:lnTo>
                  <a:pt x="205" y="15304"/>
                </a:lnTo>
                <a:lnTo>
                  <a:pt x="168" y="15341"/>
                </a:lnTo>
                <a:lnTo>
                  <a:pt x="168" y="15416"/>
                </a:lnTo>
                <a:lnTo>
                  <a:pt x="168" y="15472"/>
                </a:lnTo>
                <a:lnTo>
                  <a:pt x="187" y="15546"/>
                </a:lnTo>
                <a:lnTo>
                  <a:pt x="243" y="15676"/>
                </a:lnTo>
                <a:lnTo>
                  <a:pt x="280" y="15788"/>
                </a:lnTo>
                <a:lnTo>
                  <a:pt x="317" y="15844"/>
                </a:lnTo>
                <a:lnTo>
                  <a:pt x="336" y="15863"/>
                </a:lnTo>
                <a:lnTo>
                  <a:pt x="317" y="15974"/>
                </a:lnTo>
                <a:lnTo>
                  <a:pt x="280" y="16012"/>
                </a:lnTo>
                <a:lnTo>
                  <a:pt x="261" y="16067"/>
                </a:lnTo>
                <a:lnTo>
                  <a:pt x="224" y="16123"/>
                </a:lnTo>
                <a:lnTo>
                  <a:pt x="205" y="16179"/>
                </a:lnTo>
                <a:lnTo>
                  <a:pt x="224" y="16235"/>
                </a:lnTo>
                <a:lnTo>
                  <a:pt x="243" y="16254"/>
                </a:lnTo>
                <a:lnTo>
                  <a:pt x="298" y="16235"/>
                </a:lnTo>
                <a:lnTo>
                  <a:pt x="336" y="16198"/>
                </a:lnTo>
                <a:lnTo>
                  <a:pt x="447" y="16105"/>
                </a:lnTo>
                <a:lnTo>
                  <a:pt x="485" y="16086"/>
                </a:lnTo>
                <a:lnTo>
                  <a:pt x="540" y="16067"/>
                </a:lnTo>
                <a:lnTo>
                  <a:pt x="578" y="16086"/>
                </a:lnTo>
                <a:lnTo>
                  <a:pt x="633" y="16105"/>
                </a:lnTo>
                <a:lnTo>
                  <a:pt x="727" y="16198"/>
                </a:lnTo>
                <a:lnTo>
                  <a:pt x="782" y="16216"/>
                </a:lnTo>
                <a:lnTo>
                  <a:pt x="838" y="16235"/>
                </a:lnTo>
                <a:lnTo>
                  <a:pt x="894" y="16235"/>
                </a:lnTo>
                <a:lnTo>
                  <a:pt x="950" y="16198"/>
                </a:lnTo>
                <a:lnTo>
                  <a:pt x="1006" y="16160"/>
                </a:lnTo>
                <a:lnTo>
                  <a:pt x="1006" y="16105"/>
                </a:lnTo>
                <a:lnTo>
                  <a:pt x="1006" y="16049"/>
                </a:lnTo>
                <a:lnTo>
                  <a:pt x="969" y="15993"/>
                </a:lnTo>
                <a:lnTo>
                  <a:pt x="894" y="15900"/>
                </a:lnTo>
                <a:lnTo>
                  <a:pt x="820" y="15807"/>
                </a:lnTo>
                <a:lnTo>
                  <a:pt x="764" y="15732"/>
                </a:lnTo>
                <a:lnTo>
                  <a:pt x="764" y="15676"/>
                </a:lnTo>
                <a:lnTo>
                  <a:pt x="857" y="15527"/>
                </a:lnTo>
                <a:lnTo>
                  <a:pt x="950" y="15379"/>
                </a:lnTo>
                <a:lnTo>
                  <a:pt x="987" y="15285"/>
                </a:lnTo>
                <a:lnTo>
                  <a:pt x="987" y="15211"/>
                </a:lnTo>
                <a:lnTo>
                  <a:pt x="969" y="15136"/>
                </a:lnTo>
                <a:lnTo>
                  <a:pt x="913" y="15081"/>
                </a:lnTo>
                <a:lnTo>
                  <a:pt x="876" y="15062"/>
                </a:lnTo>
                <a:close/>
                <a:moveTo>
                  <a:pt x="92011" y="15136"/>
                </a:moveTo>
                <a:lnTo>
                  <a:pt x="91955" y="15174"/>
                </a:lnTo>
                <a:lnTo>
                  <a:pt x="91862" y="15267"/>
                </a:lnTo>
                <a:lnTo>
                  <a:pt x="91769" y="15379"/>
                </a:lnTo>
                <a:lnTo>
                  <a:pt x="91694" y="15509"/>
                </a:lnTo>
                <a:lnTo>
                  <a:pt x="91601" y="15621"/>
                </a:lnTo>
                <a:lnTo>
                  <a:pt x="91508" y="15472"/>
                </a:lnTo>
                <a:lnTo>
                  <a:pt x="91359" y="15267"/>
                </a:lnTo>
                <a:lnTo>
                  <a:pt x="91285" y="15192"/>
                </a:lnTo>
                <a:lnTo>
                  <a:pt x="91192" y="15155"/>
                </a:lnTo>
                <a:lnTo>
                  <a:pt x="91117" y="15155"/>
                </a:lnTo>
                <a:lnTo>
                  <a:pt x="91080" y="15192"/>
                </a:lnTo>
                <a:lnTo>
                  <a:pt x="91043" y="15230"/>
                </a:lnTo>
                <a:lnTo>
                  <a:pt x="91024" y="15304"/>
                </a:lnTo>
                <a:lnTo>
                  <a:pt x="91024" y="15379"/>
                </a:lnTo>
                <a:lnTo>
                  <a:pt x="91061" y="15453"/>
                </a:lnTo>
                <a:lnTo>
                  <a:pt x="91117" y="15527"/>
                </a:lnTo>
                <a:lnTo>
                  <a:pt x="91229" y="15676"/>
                </a:lnTo>
                <a:lnTo>
                  <a:pt x="91266" y="15751"/>
                </a:lnTo>
                <a:lnTo>
                  <a:pt x="91303" y="15807"/>
                </a:lnTo>
                <a:lnTo>
                  <a:pt x="91341" y="15881"/>
                </a:lnTo>
                <a:lnTo>
                  <a:pt x="91341" y="15918"/>
                </a:lnTo>
                <a:lnTo>
                  <a:pt x="91303" y="15937"/>
                </a:lnTo>
                <a:lnTo>
                  <a:pt x="91248" y="16012"/>
                </a:lnTo>
                <a:lnTo>
                  <a:pt x="91192" y="16086"/>
                </a:lnTo>
                <a:lnTo>
                  <a:pt x="91192" y="16123"/>
                </a:lnTo>
                <a:lnTo>
                  <a:pt x="91210" y="16160"/>
                </a:lnTo>
                <a:lnTo>
                  <a:pt x="91229" y="16179"/>
                </a:lnTo>
                <a:lnTo>
                  <a:pt x="91266" y="16179"/>
                </a:lnTo>
                <a:lnTo>
                  <a:pt x="91359" y="16123"/>
                </a:lnTo>
                <a:lnTo>
                  <a:pt x="91434" y="16067"/>
                </a:lnTo>
                <a:lnTo>
                  <a:pt x="91490" y="16030"/>
                </a:lnTo>
                <a:lnTo>
                  <a:pt x="91545" y="16067"/>
                </a:lnTo>
                <a:lnTo>
                  <a:pt x="91601" y="16123"/>
                </a:lnTo>
                <a:lnTo>
                  <a:pt x="91694" y="16235"/>
                </a:lnTo>
                <a:lnTo>
                  <a:pt x="91806" y="16291"/>
                </a:lnTo>
                <a:lnTo>
                  <a:pt x="91918" y="16328"/>
                </a:lnTo>
                <a:lnTo>
                  <a:pt x="91955" y="16328"/>
                </a:lnTo>
                <a:lnTo>
                  <a:pt x="91992" y="16309"/>
                </a:lnTo>
                <a:lnTo>
                  <a:pt x="92030" y="16272"/>
                </a:lnTo>
                <a:lnTo>
                  <a:pt x="92030" y="16198"/>
                </a:lnTo>
                <a:lnTo>
                  <a:pt x="92030" y="16142"/>
                </a:lnTo>
                <a:lnTo>
                  <a:pt x="92011" y="16105"/>
                </a:lnTo>
                <a:lnTo>
                  <a:pt x="91936" y="16030"/>
                </a:lnTo>
                <a:lnTo>
                  <a:pt x="91881" y="15974"/>
                </a:lnTo>
                <a:lnTo>
                  <a:pt x="91825" y="15900"/>
                </a:lnTo>
                <a:lnTo>
                  <a:pt x="91788" y="15807"/>
                </a:lnTo>
                <a:lnTo>
                  <a:pt x="91862" y="15714"/>
                </a:lnTo>
                <a:lnTo>
                  <a:pt x="91936" y="15621"/>
                </a:lnTo>
                <a:lnTo>
                  <a:pt x="92011" y="15546"/>
                </a:lnTo>
                <a:lnTo>
                  <a:pt x="92104" y="15453"/>
                </a:lnTo>
                <a:lnTo>
                  <a:pt x="92141" y="15341"/>
                </a:lnTo>
                <a:lnTo>
                  <a:pt x="92160" y="15230"/>
                </a:lnTo>
                <a:lnTo>
                  <a:pt x="92160" y="15174"/>
                </a:lnTo>
                <a:lnTo>
                  <a:pt x="92123" y="15155"/>
                </a:lnTo>
                <a:lnTo>
                  <a:pt x="92104" y="15136"/>
                </a:lnTo>
                <a:close/>
                <a:moveTo>
                  <a:pt x="91881" y="17650"/>
                </a:moveTo>
                <a:lnTo>
                  <a:pt x="91825" y="17669"/>
                </a:lnTo>
                <a:lnTo>
                  <a:pt x="91788" y="17706"/>
                </a:lnTo>
                <a:lnTo>
                  <a:pt x="91732" y="17780"/>
                </a:lnTo>
                <a:lnTo>
                  <a:pt x="91657" y="17855"/>
                </a:lnTo>
                <a:lnTo>
                  <a:pt x="91564" y="18041"/>
                </a:lnTo>
                <a:lnTo>
                  <a:pt x="91490" y="17911"/>
                </a:lnTo>
                <a:lnTo>
                  <a:pt x="91359" y="17762"/>
                </a:lnTo>
                <a:lnTo>
                  <a:pt x="91303" y="17724"/>
                </a:lnTo>
                <a:lnTo>
                  <a:pt x="91229" y="17687"/>
                </a:lnTo>
                <a:lnTo>
                  <a:pt x="91155" y="17706"/>
                </a:lnTo>
                <a:lnTo>
                  <a:pt x="91080" y="17743"/>
                </a:lnTo>
                <a:lnTo>
                  <a:pt x="91061" y="17817"/>
                </a:lnTo>
                <a:lnTo>
                  <a:pt x="91061" y="17873"/>
                </a:lnTo>
                <a:lnTo>
                  <a:pt x="91080" y="17948"/>
                </a:lnTo>
                <a:lnTo>
                  <a:pt x="91117" y="18022"/>
                </a:lnTo>
                <a:lnTo>
                  <a:pt x="91192" y="18153"/>
                </a:lnTo>
                <a:lnTo>
                  <a:pt x="91285" y="18264"/>
                </a:lnTo>
                <a:lnTo>
                  <a:pt x="91359" y="18357"/>
                </a:lnTo>
                <a:lnTo>
                  <a:pt x="91378" y="18413"/>
                </a:lnTo>
                <a:lnTo>
                  <a:pt x="91359" y="18469"/>
                </a:lnTo>
                <a:lnTo>
                  <a:pt x="91322" y="18581"/>
                </a:lnTo>
                <a:lnTo>
                  <a:pt x="91285" y="18693"/>
                </a:lnTo>
                <a:lnTo>
                  <a:pt x="91285" y="18748"/>
                </a:lnTo>
                <a:lnTo>
                  <a:pt x="91303" y="18804"/>
                </a:lnTo>
                <a:lnTo>
                  <a:pt x="91359" y="18860"/>
                </a:lnTo>
                <a:lnTo>
                  <a:pt x="91452" y="18860"/>
                </a:lnTo>
                <a:lnTo>
                  <a:pt x="91508" y="18823"/>
                </a:lnTo>
                <a:lnTo>
                  <a:pt x="91601" y="18730"/>
                </a:lnTo>
                <a:lnTo>
                  <a:pt x="91676" y="18637"/>
                </a:lnTo>
                <a:lnTo>
                  <a:pt x="91750" y="18693"/>
                </a:lnTo>
                <a:lnTo>
                  <a:pt x="91899" y="18786"/>
                </a:lnTo>
                <a:lnTo>
                  <a:pt x="91974" y="18804"/>
                </a:lnTo>
                <a:lnTo>
                  <a:pt x="92030" y="18823"/>
                </a:lnTo>
                <a:lnTo>
                  <a:pt x="92085" y="18823"/>
                </a:lnTo>
                <a:lnTo>
                  <a:pt x="92123" y="18767"/>
                </a:lnTo>
                <a:lnTo>
                  <a:pt x="92123" y="18748"/>
                </a:lnTo>
                <a:lnTo>
                  <a:pt x="92123" y="18711"/>
                </a:lnTo>
                <a:lnTo>
                  <a:pt x="92085" y="18637"/>
                </a:lnTo>
                <a:lnTo>
                  <a:pt x="91992" y="18544"/>
                </a:lnTo>
                <a:lnTo>
                  <a:pt x="91881" y="18413"/>
                </a:lnTo>
                <a:lnTo>
                  <a:pt x="91881" y="18376"/>
                </a:lnTo>
                <a:lnTo>
                  <a:pt x="91881" y="18302"/>
                </a:lnTo>
                <a:lnTo>
                  <a:pt x="91918" y="18246"/>
                </a:lnTo>
                <a:lnTo>
                  <a:pt x="91936" y="18171"/>
                </a:lnTo>
                <a:lnTo>
                  <a:pt x="92011" y="18060"/>
                </a:lnTo>
                <a:lnTo>
                  <a:pt x="92085" y="17948"/>
                </a:lnTo>
                <a:lnTo>
                  <a:pt x="92104" y="17873"/>
                </a:lnTo>
                <a:lnTo>
                  <a:pt x="92085" y="17799"/>
                </a:lnTo>
                <a:lnTo>
                  <a:pt x="92067" y="17762"/>
                </a:lnTo>
                <a:lnTo>
                  <a:pt x="92048" y="17724"/>
                </a:lnTo>
                <a:lnTo>
                  <a:pt x="92011" y="17687"/>
                </a:lnTo>
                <a:lnTo>
                  <a:pt x="91974" y="17669"/>
                </a:lnTo>
                <a:lnTo>
                  <a:pt x="91918" y="17650"/>
                </a:lnTo>
                <a:close/>
                <a:moveTo>
                  <a:pt x="931" y="17445"/>
                </a:moveTo>
                <a:lnTo>
                  <a:pt x="857" y="17501"/>
                </a:lnTo>
                <a:lnTo>
                  <a:pt x="745" y="17631"/>
                </a:lnTo>
                <a:lnTo>
                  <a:pt x="671" y="17780"/>
                </a:lnTo>
                <a:lnTo>
                  <a:pt x="559" y="18097"/>
                </a:lnTo>
                <a:lnTo>
                  <a:pt x="503" y="18022"/>
                </a:lnTo>
                <a:lnTo>
                  <a:pt x="447" y="17929"/>
                </a:lnTo>
                <a:lnTo>
                  <a:pt x="373" y="17873"/>
                </a:lnTo>
                <a:lnTo>
                  <a:pt x="298" y="17836"/>
                </a:lnTo>
                <a:lnTo>
                  <a:pt x="243" y="17836"/>
                </a:lnTo>
                <a:lnTo>
                  <a:pt x="187" y="17855"/>
                </a:lnTo>
                <a:lnTo>
                  <a:pt x="168" y="17892"/>
                </a:lnTo>
                <a:lnTo>
                  <a:pt x="131" y="17911"/>
                </a:lnTo>
                <a:lnTo>
                  <a:pt x="131" y="18004"/>
                </a:lnTo>
                <a:lnTo>
                  <a:pt x="149" y="18115"/>
                </a:lnTo>
                <a:lnTo>
                  <a:pt x="205" y="18190"/>
                </a:lnTo>
                <a:lnTo>
                  <a:pt x="280" y="18283"/>
                </a:lnTo>
                <a:lnTo>
                  <a:pt x="336" y="18357"/>
                </a:lnTo>
                <a:lnTo>
                  <a:pt x="373" y="18395"/>
                </a:lnTo>
                <a:lnTo>
                  <a:pt x="373" y="18432"/>
                </a:lnTo>
                <a:lnTo>
                  <a:pt x="373" y="18469"/>
                </a:lnTo>
                <a:lnTo>
                  <a:pt x="354" y="18525"/>
                </a:lnTo>
                <a:lnTo>
                  <a:pt x="280" y="18655"/>
                </a:lnTo>
                <a:lnTo>
                  <a:pt x="224" y="18786"/>
                </a:lnTo>
                <a:lnTo>
                  <a:pt x="224" y="18823"/>
                </a:lnTo>
                <a:lnTo>
                  <a:pt x="243" y="18860"/>
                </a:lnTo>
                <a:lnTo>
                  <a:pt x="261" y="18879"/>
                </a:lnTo>
                <a:lnTo>
                  <a:pt x="317" y="18860"/>
                </a:lnTo>
                <a:lnTo>
                  <a:pt x="410" y="18786"/>
                </a:lnTo>
                <a:lnTo>
                  <a:pt x="559" y="18618"/>
                </a:lnTo>
                <a:lnTo>
                  <a:pt x="652" y="18711"/>
                </a:lnTo>
                <a:lnTo>
                  <a:pt x="782" y="18823"/>
                </a:lnTo>
                <a:lnTo>
                  <a:pt x="857" y="18860"/>
                </a:lnTo>
                <a:lnTo>
                  <a:pt x="931" y="18897"/>
                </a:lnTo>
                <a:lnTo>
                  <a:pt x="987" y="18897"/>
                </a:lnTo>
                <a:lnTo>
                  <a:pt x="1024" y="18860"/>
                </a:lnTo>
                <a:lnTo>
                  <a:pt x="1043" y="18804"/>
                </a:lnTo>
                <a:lnTo>
                  <a:pt x="1024" y="18748"/>
                </a:lnTo>
                <a:lnTo>
                  <a:pt x="987" y="18674"/>
                </a:lnTo>
                <a:lnTo>
                  <a:pt x="913" y="18599"/>
                </a:lnTo>
                <a:lnTo>
                  <a:pt x="801" y="18469"/>
                </a:lnTo>
                <a:lnTo>
                  <a:pt x="745" y="18413"/>
                </a:lnTo>
                <a:lnTo>
                  <a:pt x="727" y="18376"/>
                </a:lnTo>
                <a:lnTo>
                  <a:pt x="745" y="18320"/>
                </a:lnTo>
                <a:lnTo>
                  <a:pt x="764" y="18246"/>
                </a:lnTo>
                <a:lnTo>
                  <a:pt x="857" y="18115"/>
                </a:lnTo>
                <a:lnTo>
                  <a:pt x="950" y="17985"/>
                </a:lnTo>
                <a:lnTo>
                  <a:pt x="1006" y="17873"/>
                </a:lnTo>
                <a:lnTo>
                  <a:pt x="1024" y="17743"/>
                </a:lnTo>
                <a:lnTo>
                  <a:pt x="1024" y="17575"/>
                </a:lnTo>
                <a:lnTo>
                  <a:pt x="1006" y="17501"/>
                </a:lnTo>
                <a:lnTo>
                  <a:pt x="987" y="17445"/>
                </a:lnTo>
                <a:close/>
                <a:moveTo>
                  <a:pt x="913" y="20108"/>
                </a:moveTo>
                <a:lnTo>
                  <a:pt x="857" y="20126"/>
                </a:lnTo>
                <a:lnTo>
                  <a:pt x="782" y="20182"/>
                </a:lnTo>
                <a:lnTo>
                  <a:pt x="671" y="20294"/>
                </a:lnTo>
                <a:lnTo>
                  <a:pt x="578" y="20405"/>
                </a:lnTo>
                <a:lnTo>
                  <a:pt x="503" y="20312"/>
                </a:lnTo>
                <a:lnTo>
                  <a:pt x="391" y="20238"/>
                </a:lnTo>
                <a:lnTo>
                  <a:pt x="336" y="20201"/>
                </a:lnTo>
                <a:lnTo>
                  <a:pt x="261" y="20201"/>
                </a:lnTo>
                <a:lnTo>
                  <a:pt x="205" y="20219"/>
                </a:lnTo>
                <a:lnTo>
                  <a:pt x="168" y="20256"/>
                </a:lnTo>
                <a:lnTo>
                  <a:pt x="131" y="20331"/>
                </a:lnTo>
                <a:lnTo>
                  <a:pt x="149" y="20387"/>
                </a:lnTo>
                <a:lnTo>
                  <a:pt x="187" y="20461"/>
                </a:lnTo>
                <a:lnTo>
                  <a:pt x="224" y="20517"/>
                </a:lnTo>
                <a:lnTo>
                  <a:pt x="317" y="20629"/>
                </a:lnTo>
                <a:lnTo>
                  <a:pt x="354" y="20685"/>
                </a:lnTo>
                <a:lnTo>
                  <a:pt x="373" y="20722"/>
                </a:lnTo>
                <a:lnTo>
                  <a:pt x="354" y="20778"/>
                </a:lnTo>
                <a:lnTo>
                  <a:pt x="336" y="20834"/>
                </a:lnTo>
                <a:lnTo>
                  <a:pt x="261" y="20964"/>
                </a:lnTo>
                <a:lnTo>
                  <a:pt x="224" y="21020"/>
                </a:lnTo>
                <a:lnTo>
                  <a:pt x="187" y="21094"/>
                </a:lnTo>
                <a:lnTo>
                  <a:pt x="187" y="21150"/>
                </a:lnTo>
                <a:lnTo>
                  <a:pt x="224" y="21206"/>
                </a:lnTo>
                <a:lnTo>
                  <a:pt x="280" y="21243"/>
                </a:lnTo>
                <a:lnTo>
                  <a:pt x="336" y="21243"/>
                </a:lnTo>
                <a:lnTo>
                  <a:pt x="391" y="21206"/>
                </a:lnTo>
                <a:lnTo>
                  <a:pt x="447" y="21169"/>
                </a:lnTo>
                <a:lnTo>
                  <a:pt x="559" y="21038"/>
                </a:lnTo>
                <a:lnTo>
                  <a:pt x="652" y="20945"/>
                </a:lnTo>
                <a:lnTo>
                  <a:pt x="764" y="21094"/>
                </a:lnTo>
                <a:lnTo>
                  <a:pt x="838" y="21169"/>
                </a:lnTo>
                <a:lnTo>
                  <a:pt x="876" y="21187"/>
                </a:lnTo>
                <a:lnTo>
                  <a:pt x="913" y="21206"/>
                </a:lnTo>
                <a:lnTo>
                  <a:pt x="950" y="21187"/>
                </a:lnTo>
                <a:lnTo>
                  <a:pt x="987" y="21150"/>
                </a:lnTo>
                <a:lnTo>
                  <a:pt x="987" y="21113"/>
                </a:lnTo>
                <a:lnTo>
                  <a:pt x="987" y="21076"/>
                </a:lnTo>
                <a:lnTo>
                  <a:pt x="950" y="20983"/>
                </a:lnTo>
                <a:lnTo>
                  <a:pt x="931" y="20908"/>
                </a:lnTo>
                <a:lnTo>
                  <a:pt x="876" y="20815"/>
                </a:lnTo>
                <a:lnTo>
                  <a:pt x="857" y="20741"/>
                </a:lnTo>
                <a:lnTo>
                  <a:pt x="857" y="20685"/>
                </a:lnTo>
                <a:lnTo>
                  <a:pt x="913" y="20573"/>
                </a:lnTo>
                <a:lnTo>
                  <a:pt x="969" y="20498"/>
                </a:lnTo>
                <a:lnTo>
                  <a:pt x="1006" y="20405"/>
                </a:lnTo>
                <a:lnTo>
                  <a:pt x="1043" y="20294"/>
                </a:lnTo>
                <a:lnTo>
                  <a:pt x="1043" y="20256"/>
                </a:lnTo>
                <a:lnTo>
                  <a:pt x="1024" y="20201"/>
                </a:lnTo>
                <a:lnTo>
                  <a:pt x="987" y="20126"/>
                </a:lnTo>
                <a:lnTo>
                  <a:pt x="913" y="20108"/>
                </a:lnTo>
                <a:close/>
                <a:moveTo>
                  <a:pt x="91899" y="20275"/>
                </a:moveTo>
                <a:lnTo>
                  <a:pt x="91825" y="20331"/>
                </a:lnTo>
                <a:lnTo>
                  <a:pt x="91769" y="20387"/>
                </a:lnTo>
                <a:lnTo>
                  <a:pt x="91676" y="20517"/>
                </a:lnTo>
                <a:lnTo>
                  <a:pt x="91601" y="20647"/>
                </a:lnTo>
                <a:lnTo>
                  <a:pt x="91452" y="20424"/>
                </a:lnTo>
                <a:lnTo>
                  <a:pt x="91415" y="20387"/>
                </a:lnTo>
                <a:lnTo>
                  <a:pt x="91378" y="20350"/>
                </a:lnTo>
                <a:lnTo>
                  <a:pt x="91322" y="20312"/>
                </a:lnTo>
                <a:lnTo>
                  <a:pt x="91192" y="20312"/>
                </a:lnTo>
                <a:lnTo>
                  <a:pt x="91155" y="20331"/>
                </a:lnTo>
                <a:lnTo>
                  <a:pt x="91136" y="20368"/>
                </a:lnTo>
                <a:lnTo>
                  <a:pt x="91117" y="20405"/>
                </a:lnTo>
                <a:lnTo>
                  <a:pt x="91117" y="20498"/>
                </a:lnTo>
                <a:lnTo>
                  <a:pt x="91136" y="20592"/>
                </a:lnTo>
                <a:lnTo>
                  <a:pt x="91210" y="20741"/>
                </a:lnTo>
                <a:lnTo>
                  <a:pt x="91285" y="20852"/>
                </a:lnTo>
                <a:lnTo>
                  <a:pt x="91359" y="20964"/>
                </a:lnTo>
                <a:lnTo>
                  <a:pt x="91359" y="21057"/>
                </a:lnTo>
                <a:lnTo>
                  <a:pt x="91341" y="21113"/>
                </a:lnTo>
                <a:lnTo>
                  <a:pt x="91322" y="21150"/>
                </a:lnTo>
                <a:lnTo>
                  <a:pt x="91322" y="21206"/>
                </a:lnTo>
                <a:lnTo>
                  <a:pt x="91359" y="21243"/>
                </a:lnTo>
                <a:lnTo>
                  <a:pt x="91397" y="21262"/>
                </a:lnTo>
                <a:lnTo>
                  <a:pt x="91434" y="21243"/>
                </a:lnTo>
                <a:lnTo>
                  <a:pt x="91471" y="21206"/>
                </a:lnTo>
                <a:lnTo>
                  <a:pt x="91508" y="21187"/>
                </a:lnTo>
                <a:lnTo>
                  <a:pt x="91564" y="21131"/>
                </a:lnTo>
                <a:lnTo>
                  <a:pt x="91732" y="21262"/>
                </a:lnTo>
                <a:lnTo>
                  <a:pt x="91806" y="21280"/>
                </a:lnTo>
                <a:lnTo>
                  <a:pt x="91881" y="21280"/>
                </a:lnTo>
                <a:lnTo>
                  <a:pt x="91918" y="21262"/>
                </a:lnTo>
                <a:lnTo>
                  <a:pt x="91936" y="21225"/>
                </a:lnTo>
                <a:lnTo>
                  <a:pt x="91974" y="21150"/>
                </a:lnTo>
                <a:lnTo>
                  <a:pt x="91955" y="21076"/>
                </a:lnTo>
                <a:lnTo>
                  <a:pt x="91936" y="21001"/>
                </a:lnTo>
                <a:lnTo>
                  <a:pt x="91881" y="20927"/>
                </a:lnTo>
                <a:lnTo>
                  <a:pt x="91843" y="20908"/>
                </a:lnTo>
                <a:lnTo>
                  <a:pt x="91825" y="20871"/>
                </a:lnTo>
                <a:lnTo>
                  <a:pt x="91843" y="20796"/>
                </a:lnTo>
                <a:lnTo>
                  <a:pt x="91881" y="20759"/>
                </a:lnTo>
                <a:lnTo>
                  <a:pt x="91918" y="20722"/>
                </a:lnTo>
                <a:lnTo>
                  <a:pt x="91992" y="20629"/>
                </a:lnTo>
                <a:lnTo>
                  <a:pt x="92030" y="20554"/>
                </a:lnTo>
                <a:lnTo>
                  <a:pt x="92067" y="20461"/>
                </a:lnTo>
                <a:lnTo>
                  <a:pt x="92085" y="20405"/>
                </a:lnTo>
                <a:lnTo>
                  <a:pt x="92085" y="20368"/>
                </a:lnTo>
                <a:lnTo>
                  <a:pt x="92067" y="20331"/>
                </a:lnTo>
                <a:lnTo>
                  <a:pt x="92030" y="20294"/>
                </a:lnTo>
                <a:lnTo>
                  <a:pt x="91955" y="20275"/>
                </a:lnTo>
                <a:close/>
                <a:moveTo>
                  <a:pt x="261" y="22658"/>
                </a:moveTo>
                <a:lnTo>
                  <a:pt x="224" y="22677"/>
                </a:lnTo>
                <a:lnTo>
                  <a:pt x="205" y="22714"/>
                </a:lnTo>
                <a:lnTo>
                  <a:pt x="187" y="22751"/>
                </a:lnTo>
                <a:lnTo>
                  <a:pt x="187" y="22789"/>
                </a:lnTo>
                <a:lnTo>
                  <a:pt x="224" y="22919"/>
                </a:lnTo>
                <a:lnTo>
                  <a:pt x="261" y="22975"/>
                </a:lnTo>
                <a:lnTo>
                  <a:pt x="317" y="23031"/>
                </a:lnTo>
                <a:lnTo>
                  <a:pt x="354" y="23086"/>
                </a:lnTo>
                <a:lnTo>
                  <a:pt x="391" y="23142"/>
                </a:lnTo>
                <a:lnTo>
                  <a:pt x="447" y="23217"/>
                </a:lnTo>
                <a:lnTo>
                  <a:pt x="391" y="23291"/>
                </a:lnTo>
                <a:lnTo>
                  <a:pt x="354" y="23328"/>
                </a:lnTo>
                <a:lnTo>
                  <a:pt x="317" y="23384"/>
                </a:lnTo>
                <a:lnTo>
                  <a:pt x="224" y="23459"/>
                </a:lnTo>
                <a:lnTo>
                  <a:pt x="187" y="23496"/>
                </a:lnTo>
                <a:lnTo>
                  <a:pt x="149" y="23552"/>
                </a:lnTo>
                <a:lnTo>
                  <a:pt x="149" y="23608"/>
                </a:lnTo>
                <a:lnTo>
                  <a:pt x="168" y="23664"/>
                </a:lnTo>
                <a:lnTo>
                  <a:pt x="205" y="23719"/>
                </a:lnTo>
                <a:lnTo>
                  <a:pt x="243" y="23757"/>
                </a:lnTo>
                <a:lnTo>
                  <a:pt x="298" y="23757"/>
                </a:lnTo>
                <a:lnTo>
                  <a:pt x="354" y="23738"/>
                </a:lnTo>
                <a:lnTo>
                  <a:pt x="447" y="23682"/>
                </a:lnTo>
                <a:lnTo>
                  <a:pt x="540" y="23608"/>
                </a:lnTo>
                <a:lnTo>
                  <a:pt x="615" y="23533"/>
                </a:lnTo>
                <a:lnTo>
                  <a:pt x="633" y="23477"/>
                </a:lnTo>
                <a:lnTo>
                  <a:pt x="671" y="23459"/>
                </a:lnTo>
                <a:lnTo>
                  <a:pt x="708" y="23477"/>
                </a:lnTo>
                <a:lnTo>
                  <a:pt x="745" y="23515"/>
                </a:lnTo>
                <a:lnTo>
                  <a:pt x="782" y="23552"/>
                </a:lnTo>
                <a:lnTo>
                  <a:pt x="838" y="23589"/>
                </a:lnTo>
                <a:lnTo>
                  <a:pt x="894" y="23626"/>
                </a:lnTo>
                <a:lnTo>
                  <a:pt x="931" y="23626"/>
                </a:lnTo>
                <a:lnTo>
                  <a:pt x="950" y="23608"/>
                </a:lnTo>
                <a:lnTo>
                  <a:pt x="969" y="23589"/>
                </a:lnTo>
                <a:lnTo>
                  <a:pt x="950" y="23533"/>
                </a:lnTo>
                <a:lnTo>
                  <a:pt x="913" y="23459"/>
                </a:lnTo>
                <a:lnTo>
                  <a:pt x="857" y="23347"/>
                </a:lnTo>
                <a:lnTo>
                  <a:pt x="838" y="23291"/>
                </a:lnTo>
                <a:lnTo>
                  <a:pt x="838" y="23235"/>
                </a:lnTo>
                <a:lnTo>
                  <a:pt x="931" y="22956"/>
                </a:lnTo>
                <a:lnTo>
                  <a:pt x="987" y="22789"/>
                </a:lnTo>
                <a:lnTo>
                  <a:pt x="1006" y="22751"/>
                </a:lnTo>
                <a:lnTo>
                  <a:pt x="1006" y="22733"/>
                </a:lnTo>
                <a:lnTo>
                  <a:pt x="987" y="22733"/>
                </a:lnTo>
                <a:lnTo>
                  <a:pt x="652" y="23049"/>
                </a:lnTo>
                <a:lnTo>
                  <a:pt x="522" y="22863"/>
                </a:lnTo>
                <a:lnTo>
                  <a:pt x="447" y="22751"/>
                </a:lnTo>
                <a:lnTo>
                  <a:pt x="373" y="22695"/>
                </a:lnTo>
                <a:lnTo>
                  <a:pt x="298" y="22658"/>
                </a:lnTo>
                <a:close/>
                <a:moveTo>
                  <a:pt x="91359" y="22733"/>
                </a:moveTo>
                <a:lnTo>
                  <a:pt x="91285" y="22751"/>
                </a:lnTo>
                <a:lnTo>
                  <a:pt x="91266" y="22770"/>
                </a:lnTo>
                <a:lnTo>
                  <a:pt x="91248" y="22826"/>
                </a:lnTo>
                <a:lnTo>
                  <a:pt x="91266" y="22882"/>
                </a:lnTo>
                <a:lnTo>
                  <a:pt x="91322" y="23012"/>
                </a:lnTo>
                <a:lnTo>
                  <a:pt x="91359" y="23124"/>
                </a:lnTo>
                <a:lnTo>
                  <a:pt x="91397" y="23161"/>
                </a:lnTo>
                <a:lnTo>
                  <a:pt x="91415" y="23217"/>
                </a:lnTo>
                <a:lnTo>
                  <a:pt x="91397" y="23254"/>
                </a:lnTo>
                <a:lnTo>
                  <a:pt x="91341" y="23273"/>
                </a:lnTo>
                <a:lnTo>
                  <a:pt x="91266" y="23347"/>
                </a:lnTo>
                <a:lnTo>
                  <a:pt x="91173" y="23459"/>
                </a:lnTo>
                <a:lnTo>
                  <a:pt x="91117" y="23515"/>
                </a:lnTo>
                <a:lnTo>
                  <a:pt x="91099" y="23570"/>
                </a:lnTo>
                <a:lnTo>
                  <a:pt x="91099" y="23626"/>
                </a:lnTo>
                <a:lnTo>
                  <a:pt x="91099" y="23664"/>
                </a:lnTo>
                <a:lnTo>
                  <a:pt x="91136" y="23719"/>
                </a:lnTo>
                <a:lnTo>
                  <a:pt x="91173" y="23757"/>
                </a:lnTo>
                <a:lnTo>
                  <a:pt x="91210" y="23775"/>
                </a:lnTo>
                <a:lnTo>
                  <a:pt x="91248" y="23775"/>
                </a:lnTo>
                <a:lnTo>
                  <a:pt x="91303" y="23757"/>
                </a:lnTo>
                <a:lnTo>
                  <a:pt x="91341" y="23719"/>
                </a:lnTo>
                <a:lnTo>
                  <a:pt x="91564" y="23496"/>
                </a:lnTo>
                <a:lnTo>
                  <a:pt x="91601" y="23589"/>
                </a:lnTo>
                <a:lnTo>
                  <a:pt x="91676" y="23738"/>
                </a:lnTo>
                <a:lnTo>
                  <a:pt x="91713" y="23794"/>
                </a:lnTo>
                <a:lnTo>
                  <a:pt x="91750" y="23850"/>
                </a:lnTo>
                <a:lnTo>
                  <a:pt x="91806" y="23868"/>
                </a:lnTo>
                <a:lnTo>
                  <a:pt x="91862" y="23868"/>
                </a:lnTo>
                <a:lnTo>
                  <a:pt x="91899" y="23831"/>
                </a:lnTo>
                <a:lnTo>
                  <a:pt x="91936" y="23794"/>
                </a:lnTo>
                <a:lnTo>
                  <a:pt x="91936" y="23738"/>
                </a:lnTo>
                <a:lnTo>
                  <a:pt x="91936" y="23664"/>
                </a:lnTo>
                <a:lnTo>
                  <a:pt x="91899" y="23515"/>
                </a:lnTo>
                <a:lnTo>
                  <a:pt x="91862" y="23422"/>
                </a:lnTo>
                <a:lnTo>
                  <a:pt x="91825" y="23310"/>
                </a:lnTo>
                <a:lnTo>
                  <a:pt x="91825" y="23254"/>
                </a:lnTo>
                <a:lnTo>
                  <a:pt x="91881" y="23198"/>
                </a:lnTo>
                <a:lnTo>
                  <a:pt x="91955" y="23124"/>
                </a:lnTo>
                <a:lnTo>
                  <a:pt x="92048" y="23049"/>
                </a:lnTo>
                <a:lnTo>
                  <a:pt x="92085" y="23012"/>
                </a:lnTo>
                <a:lnTo>
                  <a:pt x="92104" y="22956"/>
                </a:lnTo>
                <a:lnTo>
                  <a:pt x="92085" y="22900"/>
                </a:lnTo>
                <a:lnTo>
                  <a:pt x="92048" y="22863"/>
                </a:lnTo>
                <a:lnTo>
                  <a:pt x="91955" y="22863"/>
                </a:lnTo>
                <a:lnTo>
                  <a:pt x="91843" y="22919"/>
                </a:lnTo>
                <a:lnTo>
                  <a:pt x="91750" y="22956"/>
                </a:lnTo>
                <a:lnTo>
                  <a:pt x="91676" y="22993"/>
                </a:lnTo>
                <a:lnTo>
                  <a:pt x="91639" y="22993"/>
                </a:lnTo>
                <a:lnTo>
                  <a:pt x="91564" y="22900"/>
                </a:lnTo>
                <a:lnTo>
                  <a:pt x="91471" y="22807"/>
                </a:lnTo>
                <a:lnTo>
                  <a:pt x="91397" y="22751"/>
                </a:lnTo>
                <a:lnTo>
                  <a:pt x="91359" y="22733"/>
                </a:lnTo>
                <a:close/>
                <a:moveTo>
                  <a:pt x="913" y="25190"/>
                </a:moveTo>
                <a:lnTo>
                  <a:pt x="857" y="25209"/>
                </a:lnTo>
                <a:lnTo>
                  <a:pt x="801" y="25227"/>
                </a:lnTo>
                <a:lnTo>
                  <a:pt x="764" y="25283"/>
                </a:lnTo>
                <a:lnTo>
                  <a:pt x="727" y="25321"/>
                </a:lnTo>
                <a:lnTo>
                  <a:pt x="689" y="25358"/>
                </a:lnTo>
                <a:lnTo>
                  <a:pt x="633" y="25395"/>
                </a:lnTo>
                <a:lnTo>
                  <a:pt x="596" y="25414"/>
                </a:lnTo>
                <a:lnTo>
                  <a:pt x="485" y="25358"/>
                </a:lnTo>
                <a:lnTo>
                  <a:pt x="373" y="25302"/>
                </a:lnTo>
                <a:lnTo>
                  <a:pt x="261" y="25302"/>
                </a:lnTo>
                <a:lnTo>
                  <a:pt x="243" y="25339"/>
                </a:lnTo>
                <a:lnTo>
                  <a:pt x="243" y="25376"/>
                </a:lnTo>
                <a:lnTo>
                  <a:pt x="261" y="25432"/>
                </a:lnTo>
                <a:lnTo>
                  <a:pt x="298" y="25488"/>
                </a:lnTo>
                <a:lnTo>
                  <a:pt x="336" y="25525"/>
                </a:lnTo>
                <a:lnTo>
                  <a:pt x="391" y="25563"/>
                </a:lnTo>
                <a:lnTo>
                  <a:pt x="410" y="25600"/>
                </a:lnTo>
                <a:lnTo>
                  <a:pt x="447" y="25674"/>
                </a:lnTo>
                <a:lnTo>
                  <a:pt x="447" y="25730"/>
                </a:lnTo>
                <a:lnTo>
                  <a:pt x="354" y="25860"/>
                </a:lnTo>
                <a:lnTo>
                  <a:pt x="224" y="26084"/>
                </a:lnTo>
                <a:lnTo>
                  <a:pt x="168" y="26214"/>
                </a:lnTo>
                <a:lnTo>
                  <a:pt x="149" y="26251"/>
                </a:lnTo>
                <a:lnTo>
                  <a:pt x="168" y="26251"/>
                </a:lnTo>
                <a:lnTo>
                  <a:pt x="410" y="26103"/>
                </a:lnTo>
                <a:lnTo>
                  <a:pt x="522" y="26009"/>
                </a:lnTo>
                <a:lnTo>
                  <a:pt x="633" y="25898"/>
                </a:lnTo>
                <a:lnTo>
                  <a:pt x="727" y="26103"/>
                </a:lnTo>
                <a:lnTo>
                  <a:pt x="820" y="26196"/>
                </a:lnTo>
                <a:lnTo>
                  <a:pt x="857" y="26233"/>
                </a:lnTo>
                <a:lnTo>
                  <a:pt x="950" y="26233"/>
                </a:lnTo>
                <a:lnTo>
                  <a:pt x="987" y="26214"/>
                </a:lnTo>
                <a:lnTo>
                  <a:pt x="1024" y="26196"/>
                </a:lnTo>
                <a:lnTo>
                  <a:pt x="1043" y="26158"/>
                </a:lnTo>
                <a:lnTo>
                  <a:pt x="1043" y="26065"/>
                </a:lnTo>
                <a:lnTo>
                  <a:pt x="1043" y="25991"/>
                </a:lnTo>
                <a:lnTo>
                  <a:pt x="1006" y="25916"/>
                </a:lnTo>
                <a:lnTo>
                  <a:pt x="969" y="25842"/>
                </a:lnTo>
                <a:lnTo>
                  <a:pt x="931" y="25786"/>
                </a:lnTo>
                <a:lnTo>
                  <a:pt x="913" y="25712"/>
                </a:lnTo>
                <a:lnTo>
                  <a:pt x="876" y="25637"/>
                </a:lnTo>
                <a:lnTo>
                  <a:pt x="876" y="25600"/>
                </a:lnTo>
                <a:lnTo>
                  <a:pt x="931" y="25488"/>
                </a:lnTo>
                <a:lnTo>
                  <a:pt x="969" y="25376"/>
                </a:lnTo>
                <a:lnTo>
                  <a:pt x="987" y="25265"/>
                </a:lnTo>
                <a:lnTo>
                  <a:pt x="987" y="25227"/>
                </a:lnTo>
                <a:lnTo>
                  <a:pt x="969" y="25209"/>
                </a:lnTo>
                <a:lnTo>
                  <a:pt x="913" y="25190"/>
                </a:lnTo>
                <a:close/>
                <a:moveTo>
                  <a:pt x="91899" y="25227"/>
                </a:moveTo>
                <a:lnTo>
                  <a:pt x="91862" y="25246"/>
                </a:lnTo>
                <a:lnTo>
                  <a:pt x="91825" y="25302"/>
                </a:lnTo>
                <a:lnTo>
                  <a:pt x="91694" y="25507"/>
                </a:lnTo>
                <a:lnTo>
                  <a:pt x="91564" y="25730"/>
                </a:lnTo>
                <a:lnTo>
                  <a:pt x="91508" y="25618"/>
                </a:lnTo>
                <a:lnTo>
                  <a:pt x="91415" y="25488"/>
                </a:lnTo>
                <a:lnTo>
                  <a:pt x="91359" y="25432"/>
                </a:lnTo>
                <a:lnTo>
                  <a:pt x="91303" y="25395"/>
                </a:lnTo>
                <a:lnTo>
                  <a:pt x="91248" y="25358"/>
                </a:lnTo>
                <a:lnTo>
                  <a:pt x="91173" y="25358"/>
                </a:lnTo>
                <a:lnTo>
                  <a:pt x="91117" y="25376"/>
                </a:lnTo>
                <a:lnTo>
                  <a:pt x="91080" y="25414"/>
                </a:lnTo>
                <a:lnTo>
                  <a:pt x="91061" y="25470"/>
                </a:lnTo>
                <a:lnTo>
                  <a:pt x="91080" y="25544"/>
                </a:lnTo>
                <a:lnTo>
                  <a:pt x="91136" y="25656"/>
                </a:lnTo>
                <a:lnTo>
                  <a:pt x="91192" y="25767"/>
                </a:lnTo>
                <a:lnTo>
                  <a:pt x="91285" y="25860"/>
                </a:lnTo>
                <a:lnTo>
                  <a:pt x="91341" y="25935"/>
                </a:lnTo>
                <a:lnTo>
                  <a:pt x="91378" y="25991"/>
                </a:lnTo>
                <a:lnTo>
                  <a:pt x="91341" y="26028"/>
                </a:lnTo>
                <a:lnTo>
                  <a:pt x="91285" y="26084"/>
                </a:lnTo>
                <a:lnTo>
                  <a:pt x="91229" y="26140"/>
                </a:lnTo>
                <a:lnTo>
                  <a:pt x="91210" y="26177"/>
                </a:lnTo>
                <a:lnTo>
                  <a:pt x="91210" y="26196"/>
                </a:lnTo>
                <a:lnTo>
                  <a:pt x="91210" y="26233"/>
                </a:lnTo>
                <a:lnTo>
                  <a:pt x="91248" y="26251"/>
                </a:lnTo>
                <a:lnTo>
                  <a:pt x="91322" y="26214"/>
                </a:lnTo>
                <a:lnTo>
                  <a:pt x="91490" y="26121"/>
                </a:lnTo>
                <a:lnTo>
                  <a:pt x="91583" y="26233"/>
                </a:lnTo>
                <a:lnTo>
                  <a:pt x="91657" y="26307"/>
                </a:lnTo>
                <a:lnTo>
                  <a:pt x="91750" y="26400"/>
                </a:lnTo>
                <a:lnTo>
                  <a:pt x="91788" y="26419"/>
                </a:lnTo>
                <a:lnTo>
                  <a:pt x="91843" y="26438"/>
                </a:lnTo>
                <a:lnTo>
                  <a:pt x="91881" y="26419"/>
                </a:lnTo>
                <a:lnTo>
                  <a:pt x="91918" y="26345"/>
                </a:lnTo>
                <a:lnTo>
                  <a:pt x="91899" y="26289"/>
                </a:lnTo>
                <a:lnTo>
                  <a:pt x="91881" y="26214"/>
                </a:lnTo>
                <a:lnTo>
                  <a:pt x="91788" y="26084"/>
                </a:lnTo>
                <a:lnTo>
                  <a:pt x="91750" y="26009"/>
                </a:lnTo>
                <a:lnTo>
                  <a:pt x="91732" y="25954"/>
                </a:lnTo>
                <a:lnTo>
                  <a:pt x="91769" y="25898"/>
                </a:lnTo>
                <a:lnTo>
                  <a:pt x="91825" y="25842"/>
                </a:lnTo>
                <a:lnTo>
                  <a:pt x="91918" y="25749"/>
                </a:lnTo>
                <a:lnTo>
                  <a:pt x="92011" y="25618"/>
                </a:lnTo>
                <a:lnTo>
                  <a:pt x="92104" y="25488"/>
                </a:lnTo>
                <a:lnTo>
                  <a:pt x="92123" y="25414"/>
                </a:lnTo>
                <a:lnTo>
                  <a:pt x="92123" y="25358"/>
                </a:lnTo>
                <a:lnTo>
                  <a:pt x="92104" y="25302"/>
                </a:lnTo>
                <a:lnTo>
                  <a:pt x="92067" y="25265"/>
                </a:lnTo>
                <a:lnTo>
                  <a:pt x="92030" y="25246"/>
                </a:lnTo>
                <a:lnTo>
                  <a:pt x="91992" y="25227"/>
                </a:lnTo>
                <a:close/>
                <a:moveTo>
                  <a:pt x="112" y="27555"/>
                </a:moveTo>
                <a:lnTo>
                  <a:pt x="75" y="27573"/>
                </a:lnTo>
                <a:lnTo>
                  <a:pt x="38" y="27592"/>
                </a:lnTo>
                <a:lnTo>
                  <a:pt x="0" y="27629"/>
                </a:lnTo>
                <a:lnTo>
                  <a:pt x="0" y="27666"/>
                </a:lnTo>
                <a:lnTo>
                  <a:pt x="0" y="27760"/>
                </a:lnTo>
                <a:lnTo>
                  <a:pt x="38" y="27853"/>
                </a:lnTo>
                <a:lnTo>
                  <a:pt x="112" y="27946"/>
                </a:lnTo>
                <a:lnTo>
                  <a:pt x="280" y="28132"/>
                </a:lnTo>
                <a:lnTo>
                  <a:pt x="391" y="28262"/>
                </a:lnTo>
                <a:lnTo>
                  <a:pt x="298" y="28355"/>
                </a:lnTo>
                <a:lnTo>
                  <a:pt x="187" y="28486"/>
                </a:lnTo>
                <a:lnTo>
                  <a:pt x="94" y="28616"/>
                </a:lnTo>
                <a:lnTo>
                  <a:pt x="75" y="28690"/>
                </a:lnTo>
                <a:lnTo>
                  <a:pt x="94" y="28728"/>
                </a:lnTo>
                <a:lnTo>
                  <a:pt x="112" y="28765"/>
                </a:lnTo>
                <a:lnTo>
                  <a:pt x="131" y="28765"/>
                </a:lnTo>
                <a:lnTo>
                  <a:pt x="187" y="28784"/>
                </a:lnTo>
                <a:lnTo>
                  <a:pt x="261" y="28746"/>
                </a:lnTo>
                <a:lnTo>
                  <a:pt x="317" y="28709"/>
                </a:lnTo>
                <a:lnTo>
                  <a:pt x="466" y="28579"/>
                </a:lnTo>
                <a:lnTo>
                  <a:pt x="540" y="28504"/>
                </a:lnTo>
                <a:lnTo>
                  <a:pt x="633" y="28635"/>
                </a:lnTo>
                <a:lnTo>
                  <a:pt x="745" y="28802"/>
                </a:lnTo>
                <a:lnTo>
                  <a:pt x="801" y="28858"/>
                </a:lnTo>
                <a:lnTo>
                  <a:pt x="857" y="28877"/>
                </a:lnTo>
                <a:lnTo>
                  <a:pt x="876" y="28858"/>
                </a:lnTo>
                <a:lnTo>
                  <a:pt x="876" y="28839"/>
                </a:lnTo>
                <a:lnTo>
                  <a:pt x="894" y="28728"/>
                </a:lnTo>
                <a:lnTo>
                  <a:pt x="857" y="28616"/>
                </a:lnTo>
                <a:lnTo>
                  <a:pt x="820" y="28504"/>
                </a:lnTo>
                <a:lnTo>
                  <a:pt x="764" y="28374"/>
                </a:lnTo>
                <a:lnTo>
                  <a:pt x="764" y="28337"/>
                </a:lnTo>
                <a:lnTo>
                  <a:pt x="764" y="28299"/>
                </a:lnTo>
                <a:lnTo>
                  <a:pt x="782" y="28244"/>
                </a:lnTo>
                <a:lnTo>
                  <a:pt x="857" y="28188"/>
                </a:lnTo>
                <a:lnTo>
                  <a:pt x="969" y="28113"/>
                </a:lnTo>
                <a:lnTo>
                  <a:pt x="1043" y="28020"/>
                </a:lnTo>
                <a:lnTo>
                  <a:pt x="1136" y="27890"/>
                </a:lnTo>
                <a:lnTo>
                  <a:pt x="1173" y="27815"/>
                </a:lnTo>
                <a:lnTo>
                  <a:pt x="1192" y="27760"/>
                </a:lnTo>
                <a:lnTo>
                  <a:pt x="1173" y="27704"/>
                </a:lnTo>
                <a:lnTo>
                  <a:pt x="1118" y="27666"/>
                </a:lnTo>
                <a:lnTo>
                  <a:pt x="1062" y="27648"/>
                </a:lnTo>
                <a:lnTo>
                  <a:pt x="987" y="27666"/>
                </a:lnTo>
                <a:lnTo>
                  <a:pt x="913" y="27722"/>
                </a:lnTo>
                <a:lnTo>
                  <a:pt x="838" y="27778"/>
                </a:lnTo>
                <a:lnTo>
                  <a:pt x="708" y="27908"/>
                </a:lnTo>
                <a:lnTo>
                  <a:pt x="615" y="28020"/>
                </a:lnTo>
                <a:lnTo>
                  <a:pt x="522" y="27871"/>
                </a:lnTo>
                <a:lnTo>
                  <a:pt x="447" y="27778"/>
                </a:lnTo>
                <a:lnTo>
                  <a:pt x="373" y="27685"/>
                </a:lnTo>
                <a:lnTo>
                  <a:pt x="298" y="27611"/>
                </a:lnTo>
                <a:lnTo>
                  <a:pt x="205" y="27555"/>
                </a:lnTo>
                <a:close/>
                <a:moveTo>
                  <a:pt x="91303" y="27778"/>
                </a:moveTo>
                <a:lnTo>
                  <a:pt x="91248" y="27797"/>
                </a:lnTo>
                <a:lnTo>
                  <a:pt x="91192" y="27853"/>
                </a:lnTo>
                <a:lnTo>
                  <a:pt x="91173" y="27927"/>
                </a:lnTo>
                <a:lnTo>
                  <a:pt x="91173" y="28002"/>
                </a:lnTo>
                <a:lnTo>
                  <a:pt x="91210" y="28076"/>
                </a:lnTo>
                <a:lnTo>
                  <a:pt x="91303" y="28225"/>
                </a:lnTo>
                <a:lnTo>
                  <a:pt x="91359" y="28337"/>
                </a:lnTo>
                <a:lnTo>
                  <a:pt x="91378" y="28393"/>
                </a:lnTo>
                <a:lnTo>
                  <a:pt x="91378" y="28430"/>
                </a:lnTo>
                <a:lnTo>
                  <a:pt x="91322" y="28541"/>
                </a:lnTo>
                <a:lnTo>
                  <a:pt x="91285" y="28635"/>
                </a:lnTo>
                <a:lnTo>
                  <a:pt x="91285" y="28690"/>
                </a:lnTo>
                <a:lnTo>
                  <a:pt x="91303" y="28728"/>
                </a:lnTo>
                <a:lnTo>
                  <a:pt x="91341" y="28784"/>
                </a:lnTo>
                <a:lnTo>
                  <a:pt x="91378" y="28821"/>
                </a:lnTo>
                <a:lnTo>
                  <a:pt x="91415" y="28821"/>
                </a:lnTo>
                <a:lnTo>
                  <a:pt x="91452" y="28802"/>
                </a:lnTo>
                <a:lnTo>
                  <a:pt x="91545" y="28746"/>
                </a:lnTo>
                <a:lnTo>
                  <a:pt x="91601" y="28672"/>
                </a:lnTo>
                <a:lnTo>
                  <a:pt x="91694" y="28765"/>
                </a:lnTo>
                <a:lnTo>
                  <a:pt x="91806" y="28877"/>
                </a:lnTo>
                <a:lnTo>
                  <a:pt x="91862" y="28895"/>
                </a:lnTo>
                <a:lnTo>
                  <a:pt x="91918" y="28895"/>
                </a:lnTo>
                <a:lnTo>
                  <a:pt x="91955" y="28877"/>
                </a:lnTo>
                <a:lnTo>
                  <a:pt x="91992" y="28784"/>
                </a:lnTo>
                <a:lnTo>
                  <a:pt x="91974" y="28728"/>
                </a:lnTo>
                <a:lnTo>
                  <a:pt x="91955" y="28690"/>
                </a:lnTo>
                <a:lnTo>
                  <a:pt x="91899" y="28579"/>
                </a:lnTo>
                <a:lnTo>
                  <a:pt x="91825" y="28486"/>
                </a:lnTo>
                <a:lnTo>
                  <a:pt x="91788" y="28430"/>
                </a:lnTo>
                <a:lnTo>
                  <a:pt x="91788" y="28393"/>
                </a:lnTo>
                <a:lnTo>
                  <a:pt x="91806" y="28318"/>
                </a:lnTo>
                <a:lnTo>
                  <a:pt x="91862" y="28244"/>
                </a:lnTo>
                <a:lnTo>
                  <a:pt x="91955" y="28113"/>
                </a:lnTo>
                <a:lnTo>
                  <a:pt x="92011" y="27964"/>
                </a:lnTo>
                <a:lnTo>
                  <a:pt x="92011" y="27890"/>
                </a:lnTo>
                <a:lnTo>
                  <a:pt x="91992" y="27871"/>
                </a:lnTo>
                <a:lnTo>
                  <a:pt x="91974" y="27871"/>
                </a:lnTo>
                <a:lnTo>
                  <a:pt x="91918" y="27890"/>
                </a:lnTo>
                <a:lnTo>
                  <a:pt x="91843" y="27927"/>
                </a:lnTo>
                <a:lnTo>
                  <a:pt x="91750" y="27983"/>
                </a:lnTo>
                <a:lnTo>
                  <a:pt x="91620" y="28113"/>
                </a:lnTo>
                <a:lnTo>
                  <a:pt x="91564" y="28020"/>
                </a:lnTo>
                <a:lnTo>
                  <a:pt x="91471" y="27890"/>
                </a:lnTo>
                <a:lnTo>
                  <a:pt x="91415" y="27834"/>
                </a:lnTo>
                <a:lnTo>
                  <a:pt x="91359" y="27797"/>
                </a:lnTo>
                <a:lnTo>
                  <a:pt x="91303" y="27778"/>
                </a:lnTo>
                <a:close/>
                <a:moveTo>
                  <a:pt x="913" y="30124"/>
                </a:moveTo>
                <a:lnTo>
                  <a:pt x="838" y="30180"/>
                </a:lnTo>
                <a:lnTo>
                  <a:pt x="764" y="30273"/>
                </a:lnTo>
                <a:lnTo>
                  <a:pt x="633" y="30478"/>
                </a:lnTo>
                <a:lnTo>
                  <a:pt x="559" y="30627"/>
                </a:lnTo>
                <a:lnTo>
                  <a:pt x="485" y="30534"/>
                </a:lnTo>
                <a:lnTo>
                  <a:pt x="391" y="30422"/>
                </a:lnTo>
                <a:lnTo>
                  <a:pt x="317" y="30385"/>
                </a:lnTo>
                <a:lnTo>
                  <a:pt x="261" y="30366"/>
                </a:lnTo>
                <a:lnTo>
                  <a:pt x="205" y="30366"/>
                </a:lnTo>
                <a:lnTo>
                  <a:pt x="149" y="30385"/>
                </a:lnTo>
                <a:lnTo>
                  <a:pt x="131" y="30422"/>
                </a:lnTo>
                <a:lnTo>
                  <a:pt x="112" y="30459"/>
                </a:lnTo>
                <a:lnTo>
                  <a:pt x="131" y="30515"/>
                </a:lnTo>
                <a:lnTo>
                  <a:pt x="149" y="30571"/>
                </a:lnTo>
                <a:lnTo>
                  <a:pt x="205" y="30683"/>
                </a:lnTo>
                <a:lnTo>
                  <a:pt x="261" y="30757"/>
                </a:lnTo>
                <a:lnTo>
                  <a:pt x="336" y="30850"/>
                </a:lnTo>
                <a:lnTo>
                  <a:pt x="336" y="30887"/>
                </a:lnTo>
                <a:lnTo>
                  <a:pt x="317" y="30962"/>
                </a:lnTo>
                <a:lnTo>
                  <a:pt x="280" y="31036"/>
                </a:lnTo>
                <a:lnTo>
                  <a:pt x="224" y="31111"/>
                </a:lnTo>
                <a:lnTo>
                  <a:pt x="168" y="31185"/>
                </a:lnTo>
                <a:lnTo>
                  <a:pt x="149" y="31260"/>
                </a:lnTo>
                <a:lnTo>
                  <a:pt x="168" y="31297"/>
                </a:lnTo>
                <a:lnTo>
                  <a:pt x="187" y="31334"/>
                </a:lnTo>
                <a:lnTo>
                  <a:pt x="261" y="31334"/>
                </a:lnTo>
                <a:lnTo>
                  <a:pt x="354" y="31278"/>
                </a:lnTo>
                <a:lnTo>
                  <a:pt x="429" y="31222"/>
                </a:lnTo>
                <a:lnTo>
                  <a:pt x="503" y="31148"/>
                </a:lnTo>
                <a:lnTo>
                  <a:pt x="540" y="31092"/>
                </a:lnTo>
                <a:lnTo>
                  <a:pt x="578" y="31074"/>
                </a:lnTo>
                <a:lnTo>
                  <a:pt x="633" y="31092"/>
                </a:lnTo>
                <a:lnTo>
                  <a:pt x="708" y="31148"/>
                </a:lnTo>
                <a:lnTo>
                  <a:pt x="764" y="31204"/>
                </a:lnTo>
                <a:lnTo>
                  <a:pt x="820" y="31241"/>
                </a:lnTo>
                <a:lnTo>
                  <a:pt x="931" y="31260"/>
                </a:lnTo>
                <a:lnTo>
                  <a:pt x="969" y="31241"/>
                </a:lnTo>
                <a:lnTo>
                  <a:pt x="987" y="31222"/>
                </a:lnTo>
                <a:lnTo>
                  <a:pt x="987" y="31185"/>
                </a:lnTo>
                <a:lnTo>
                  <a:pt x="969" y="31148"/>
                </a:lnTo>
                <a:lnTo>
                  <a:pt x="913" y="31055"/>
                </a:lnTo>
                <a:lnTo>
                  <a:pt x="838" y="30943"/>
                </a:lnTo>
                <a:lnTo>
                  <a:pt x="782" y="30906"/>
                </a:lnTo>
                <a:lnTo>
                  <a:pt x="764" y="30850"/>
                </a:lnTo>
                <a:lnTo>
                  <a:pt x="782" y="30813"/>
                </a:lnTo>
                <a:lnTo>
                  <a:pt x="838" y="30757"/>
                </a:lnTo>
                <a:lnTo>
                  <a:pt x="913" y="30664"/>
                </a:lnTo>
                <a:lnTo>
                  <a:pt x="969" y="30552"/>
                </a:lnTo>
                <a:lnTo>
                  <a:pt x="1024" y="30441"/>
                </a:lnTo>
                <a:lnTo>
                  <a:pt x="1062" y="30310"/>
                </a:lnTo>
                <a:lnTo>
                  <a:pt x="1062" y="30254"/>
                </a:lnTo>
                <a:lnTo>
                  <a:pt x="1043" y="30198"/>
                </a:lnTo>
                <a:lnTo>
                  <a:pt x="1006" y="30161"/>
                </a:lnTo>
                <a:lnTo>
                  <a:pt x="987" y="30124"/>
                </a:lnTo>
                <a:close/>
                <a:moveTo>
                  <a:pt x="91192" y="30292"/>
                </a:moveTo>
                <a:lnTo>
                  <a:pt x="91173" y="30310"/>
                </a:lnTo>
                <a:lnTo>
                  <a:pt x="91155" y="30347"/>
                </a:lnTo>
                <a:lnTo>
                  <a:pt x="91136" y="30403"/>
                </a:lnTo>
                <a:lnTo>
                  <a:pt x="91136" y="30534"/>
                </a:lnTo>
                <a:lnTo>
                  <a:pt x="91173" y="30645"/>
                </a:lnTo>
                <a:lnTo>
                  <a:pt x="91229" y="30757"/>
                </a:lnTo>
                <a:lnTo>
                  <a:pt x="91303" y="30869"/>
                </a:lnTo>
                <a:lnTo>
                  <a:pt x="91397" y="30980"/>
                </a:lnTo>
                <a:lnTo>
                  <a:pt x="91397" y="31036"/>
                </a:lnTo>
                <a:lnTo>
                  <a:pt x="91378" y="31111"/>
                </a:lnTo>
                <a:lnTo>
                  <a:pt x="91322" y="31222"/>
                </a:lnTo>
                <a:lnTo>
                  <a:pt x="91303" y="31297"/>
                </a:lnTo>
                <a:lnTo>
                  <a:pt x="91303" y="31353"/>
                </a:lnTo>
                <a:lnTo>
                  <a:pt x="91322" y="31390"/>
                </a:lnTo>
                <a:lnTo>
                  <a:pt x="91359" y="31427"/>
                </a:lnTo>
                <a:lnTo>
                  <a:pt x="91397" y="31427"/>
                </a:lnTo>
                <a:lnTo>
                  <a:pt x="91434" y="31409"/>
                </a:lnTo>
                <a:lnTo>
                  <a:pt x="91508" y="31371"/>
                </a:lnTo>
                <a:lnTo>
                  <a:pt x="91583" y="31316"/>
                </a:lnTo>
                <a:lnTo>
                  <a:pt x="91639" y="31278"/>
                </a:lnTo>
                <a:lnTo>
                  <a:pt x="91713" y="31278"/>
                </a:lnTo>
                <a:lnTo>
                  <a:pt x="91769" y="31297"/>
                </a:lnTo>
                <a:lnTo>
                  <a:pt x="91806" y="31334"/>
                </a:lnTo>
                <a:lnTo>
                  <a:pt x="91843" y="31371"/>
                </a:lnTo>
                <a:lnTo>
                  <a:pt x="91899" y="31371"/>
                </a:lnTo>
                <a:lnTo>
                  <a:pt x="91992" y="31390"/>
                </a:lnTo>
                <a:lnTo>
                  <a:pt x="92030" y="31371"/>
                </a:lnTo>
                <a:lnTo>
                  <a:pt x="92030" y="31334"/>
                </a:lnTo>
                <a:lnTo>
                  <a:pt x="92011" y="31278"/>
                </a:lnTo>
                <a:lnTo>
                  <a:pt x="91992" y="31222"/>
                </a:lnTo>
                <a:lnTo>
                  <a:pt x="91974" y="31185"/>
                </a:lnTo>
                <a:lnTo>
                  <a:pt x="91918" y="31111"/>
                </a:lnTo>
                <a:lnTo>
                  <a:pt x="91862" y="31018"/>
                </a:lnTo>
                <a:lnTo>
                  <a:pt x="91862" y="30999"/>
                </a:lnTo>
                <a:lnTo>
                  <a:pt x="91899" y="30925"/>
                </a:lnTo>
                <a:lnTo>
                  <a:pt x="91955" y="30813"/>
                </a:lnTo>
                <a:lnTo>
                  <a:pt x="92011" y="30701"/>
                </a:lnTo>
                <a:lnTo>
                  <a:pt x="92030" y="30627"/>
                </a:lnTo>
                <a:lnTo>
                  <a:pt x="92030" y="30571"/>
                </a:lnTo>
                <a:lnTo>
                  <a:pt x="92011" y="30515"/>
                </a:lnTo>
                <a:lnTo>
                  <a:pt x="91955" y="30478"/>
                </a:lnTo>
                <a:lnTo>
                  <a:pt x="91899" y="30459"/>
                </a:lnTo>
                <a:lnTo>
                  <a:pt x="91843" y="30459"/>
                </a:lnTo>
                <a:lnTo>
                  <a:pt x="91788" y="30478"/>
                </a:lnTo>
                <a:lnTo>
                  <a:pt x="91750" y="30534"/>
                </a:lnTo>
                <a:lnTo>
                  <a:pt x="91657" y="30627"/>
                </a:lnTo>
                <a:lnTo>
                  <a:pt x="91601" y="30720"/>
                </a:lnTo>
                <a:lnTo>
                  <a:pt x="91527" y="30608"/>
                </a:lnTo>
                <a:lnTo>
                  <a:pt x="91378" y="30403"/>
                </a:lnTo>
                <a:lnTo>
                  <a:pt x="91303" y="30329"/>
                </a:lnTo>
                <a:lnTo>
                  <a:pt x="91229" y="30292"/>
                </a:lnTo>
                <a:close/>
                <a:moveTo>
                  <a:pt x="280" y="32675"/>
                </a:moveTo>
                <a:lnTo>
                  <a:pt x="205" y="32712"/>
                </a:lnTo>
                <a:lnTo>
                  <a:pt x="168" y="32768"/>
                </a:lnTo>
                <a:lnTo>
                  <a:pt x="168" y="32842"/>
                </a:lnTo>
                <a:lnTo>
                  <a:pt x="205" y="32917"/>
                </a:lnTo>
                <a:lnTo>
                  <a:pt x="243" y="32991"/>
                </a:lnTo>
                <a:lnTo>
                  <a:pt x="354" y="33140"/>
                </a:lnTo>
                <a:lnTo>
                  <a:pt x="466" y="33252"/>
                </a:lnTo>
                <a:lnTo>
                  <a:pt x="298" y="33401"/>
                </a:lnTo>
                <a:lnTo>
                  <a:pt x="149" y="33550"/>
                </a:lnTo>
                <a:lnTo>
                  <a:pt x="131" y="33587"/>
                </a:lnTo>
                <a:lnTo>
                  <a:pt x="131" y="33624"/>
                </a:lnTo>
                <a:lnTo>
                  <a:pt x="149" y="33661"/>
                </a:lnTo>
                <a:lnTo>
                  <a:pt x="205" y="33699"/>
                </a:lnTo>
                <a:lnTo>
                  <a:pt x="280" y="33717"/>
                </a:lnTo>
                <a:lnTo>
                  <a:pt x="317" y="33699"/>
                </a:lnTo>
                <a:lnTo>
                  <a:pt x="373" y="33680"/>
                </a:lnTo>
                <a:lnTo>
                  <a:pt x="466" y="33606"/>
                </a:lnTo>
                <a:lnTo>
                  <a:pt x="615" y="33457"/>
                </a:lnTo>
                <a:lnTo>
                  <a:pt x="671" y="33550"/>
                </a:lnTo>
                <a:lnTo>
                  <a:pt x="764" y="33680"/>
                </a:lnTo>
                <a:lnTo>
                  <a:pt x="876" y="33792"/>
                </a:lnTo>
                <a:lnTo>
                  <a:pt x="931" y="33810"/>
                </a:lnTo>
                <a:lnTo>
                  <a:pt x="987" y="33810"/>
                </a:lnTo>
                <a:lnTo>
                  <a:pt x="1024" y="33773"/>
                </a:lnTo>
                <a:lnTo>
                  <a:pt x="1062" y="33736"/>
                </a:lnTo>
                <a:lnTo>
                  <a:pt x="1062" y="33661"/>
                </a:lnTo>
                <a:lnTo>
                  <a:pt x="1043" y="33606"/>
                </a:lnTo>
                <a:lnTo>
                  <a:pt x="987" y="33457"/>
                </a:lnTo>
                <a:lnTo>
                  <a:pt x="931" y="33364"/>
                </a:lnTo>
                <a:lnTo>
                  <a:pt x="876" y="33233"/>
                </a:lnTo>
                <a:lnTo>
                  <a:pt x="876" y="33177"/>
                </a:lnTo>
                <a:lnTo>
                  <a:pt x="876" y="33103"/>
                </a:lnTo>
                <a:lnTo>
                  <a:pt x="913" y="33047"/>
                </a:lnTo>
                <a:lnTo>
                  <a:pt x="969" y="32973"/>
                </a:lnTo>
                <a:lnTo>
                  <a:pt x="1006" y="32917"/>
                </a:lnTo>
                <a:lnTo>
                  <a:pt x="1006" y="32842"/>
                </a:lnTo>
                <a:lnTo>
                  <a:pt x="987" y="32805"/>
                </a:lnTo>
                <a:lnTo>
                  <a:pt x="950" y="32786"/>
                </a:lnTo>
                <a:lnTo>
                  <a:pt x="913" y="32805"/>
                </a:lnTo>
                <a:lnTo>
                  <a:pt x="876" y="32842"/>
                </a:lnTo>
                <a:lnTo>
                  <a:pt x="764" y="32935"/>
                </a:lnTo>
                <a:lnTo>
                  <a:pt x="708" y="33010"/>
                </a:lnTo>
                <a:lnTo>
                  <a:pt x="615" y="32898"/>
                </a:lnTo>
                <a:lnTo>
                  <a:pt x="485" y="32768"/>
                </a:lnTo>
                <a:lnTo>
                  <a:pt x="410" y="32712"/>
                </a:lnTo>
                <a:lnTo>
                  <a:pt x="336" y="32675"/>
                </a:lnTo>
                <a:close/>
                <a:moveTo>
                  <a:pt x="91825" y="32917"/>
                </a:moveTo>
                <a:lnTo>
                  <a:pt x="91769" y="32935"/>
                </a:lnTo>
                <a:lnTo>
                  <a:pt x="91694" y="32991"/>
                </a:lnTo>
                <a:lnTo>
                  <a:pt x="91620" y="33047"/>
                </a:lnTo>
                <a:lnTo>
                  <a:pt x="91564" y="32991"/>
                </a:lnTo>
                <a:lnTo>
                  <a:pt x="91490" y="32973"/>
                </a:lnTo>
                <a:lnTo>
                  <a:pt x="91434" y="32973"/>
                </a:lnTo>
                <a:lnTo>
                  <a:pt x="91378" y="32991"/>
                </a:lnTo>
                <a:lnTo>
                  <a:pt x="91341" y="33047"/>
                </a:lnTo>
                <a:lnTo>
                  <a:pt x="91322" y="33103"/>
                </a:lnTo>
                <a:lnTo>
                  <a:pt x="91303" y="33177"/>
                </a:lnTo>
                <a:lnTo>
                  <a:pt x="91322" y="33252"/>
                </a:lnTo>
                <a:lnTo>
                  <a:pt x="91341" y="33289"/>
                </a:lnTo>
                <a:lnTo>
                  <a:pt x="91359" y="33326"/>
                </a:lnTo>
                <a:lnTo>
                  <a:pt x="91378" y="33345"/>
                </a:lnTo>
                <a:lnTo>
                  <a:pt x="91378" y="33401"/>
                </a:lnTo>
                <a:lnTo>
                  <a:pt x="91359" y="33457"/>
                </a:lnTo>
                <a:lnTo>
                  <a:pt x="91322" y="33513"/>
                </a:lnTo>
                <a:lnTo>
                  <a:pt x="91248" y="33624"/>
                </a:lnTo>
                <a:lnTo>
                  <a:pt x="91210" y="33717"/>
                </a:lnTo>
                <a:lnTo>
                  <a:pt x="91210" y="33810"/>
                </a:lnTo>
                <a:lnTo>
                  <a:pt x="91229" y="33848"/>
                </a:lnTo>
                <a:lnTo>
                  <a:pt x="91248" y="33885"/>
                </a:lnTo>
                <a:lnTo>
                  <a:pt x="91285" y="33866"/>
                </a:lnTo>
                <a:lnTo>
                  <a:pt x="91341" y="33848"/>
                </a:lnTo>
                <a:lnTo>
                  <a:pt x="91471" y="33717"/>
                </a:lnTo>
                <a:lnTo>
                  <a:pt x="91583" y="33587"/>
                </a:lnTo>
                <a:lnTo>
                  <a:pt x="91639" y="33680"/>
                </a:lnTo>
                <a:lnTo>
                  <a:pt x="91713" y="33773"/>
                </a:lnTo>
                <a:lnTo>
                  <a:pt x="91750" y="33810"/>
                </a:lnTo>
                <a:lnTo>
                  <a:pt x="91806" y="33848"/>
                </a:lnTo>
                <a:lnTo>
                  <a:pt x="91862" y="33848"/>
                </a:lnTo>
                <a:lnTo>
                  <a:pt x="91918" y="33829"/>
                </a:lnTo>
                <a:lnTo>
                  <a:pt x="91955" y="33810"/>
                </a:lnTo>
                <a:lnTo>
                  <a:pt x="91992" y="33773"/>
                </a:lnTo>
                <a:lnTo>
                  <a:pt x="92011" y="33717"/>
                </a:lnTo>
                <a:lnTo>
                  <a:pt x="91992" y="33680"/>
                </a:lnTo>
                <a:lnTo>
                  <a:pt x="91974" y="33568"/>
                </a:lnTo>
                <a:lnTo>
                  <a:pt x="91918" y="33475"/>
                </a:lnTo>
                <a:lnTo>
                  <a:pt x="91881" y="33382"/>
                </a:lnTo>
                <a:lnTo>
                  <a:pt x="91843" y="33345"/>
                </a:lnTo>
                <a:lnTo>
                  <a:pt x="91825" y="33289"/>
                </a:lnTo>
                <a:lnTo>
                  <a:pt x="91843" y="33252"/>
                </a:lnTo>
                <a:lnTo>
                  <a:pt x="91881" y="33215"/>
                </a:lnTo>
                <a:lnTo>
                  <a:pt x="91899" y="33159"/>
                </a:lnTo>
                <a:lnTo>
                  <a:pt x="91936" y="33103"/>
                </a:lnTo>
                <a:lnTo>
                  <a:pt x="91955" y="33047"/>
                </a:lnTo>
                <a:lnTo>
                  <a:pt x="91936" y="32991"/>
                </a:lnTo>
                <a:lnTo>
                  <a:pt x="91899" y="32954"/>
                </a:lnTo>
                <a:lnTo>
                  <a:pt x="91862" y="32935"/>
                </a:lnTo>
                <a:lnTo>
                  <a:pt x="91825" y="32917"/>
                </a:lnTo>
                <a:close/>
                <a:moveTo>
                  <a:pt x="1006" y="35114"/>
                </a:moveTo>
                <a:lnTo>
                  <a:pt x="969" y="35132"/>
                </a:lnTo>
                <a:lnTo>
                  <a:pt x="764" y="35337"/>
                </a:lnTo>
                <a:lnTo>
                  <a:pt x="578" y="35579"/>
                </a:lnTo>
                <a:lnTo>
                  <a:pt x="503" y="35486"/>
                </a:lnTo>
                <a:lnTo>
                  <a:pt x="373" y="35337"/>
                </a:lnTo>
                <a:lnTo>
                  <a:pt x="317" y="35281"/>
                </a:lnTo>
                <a:lnTo>
                  <a:pt x="243" y="35244"/>
                </a:lnTo>
                <a:lnTo>
                  <a:pt x="187" y="35244"/>
                </a:lnTo>
                <a:lnTo>
                  <a:pt x="168" y="35263"/>
                </a:lnTo>
                <a:lnTo>
                  <a:pt x="149" y="35281"/>
                </a:lnTo>
                <a:lnTo>
                  <a:pt x="112" y="35356"/>
                </a:lnTo>
                <a:lnTo>
                  <a:pt x="131" y="35430"/>
                </a:lnTo>
                <a:lnTo>
                  <a:pt x="168" y="35505"/>
                </a:lnTo>
                <a:lnTo>
                  <a:pt x="224" y="35560"/>
                </a:lnTo>
                <a:lnTo>
                  <a:pt x="336" y="35691"/>
                </a:lnTo>
                <a:lnTo>
                  <a:pt x="373" y="35747"/>
                </a:lnTo>
                <a:lnTo>
                  <a:pt x="391" y="35821"/>
                </a:lnTo>
                <a:lnTo>
                  <a:pt x="391" y="35858"/>
                </a:lnTo>
                <a:lnTo>
                  <a:pt x="354" y="35914"/>
                </a:lnTo>
                <a:lnTo>
                  <a:pt x="280" y="36007"/>
                </a:lnTo>
                <a:lnTo>
                  <a:pt x="261" y="36045"/>
                </a:lnTo>
                <a:lnTo>
                  <a:pt x="280" y="36063"/>
                </a:lnTo>
                <a:lnTo>
                  <a:pt x="317" y="36082"/>
                </a:lnTo>
                <a:lnTo>
                  <a:pt x="391" y="36063"/>
                </a:lnTo>
                <a:lnTo>
                  <a:pt x="466" y="36045"/>
                </a:lnTo>
                <a:lnTo>
                  <a:pt x="485" y="36026"/>
                </a:lnTo>
                <a:lnTo>
                  <a:pt x="522" y="36026"/>
                </a:lnTo>
                <a:lnTo>
                  <a:pt x="559" y="36045"/>
                </a:lnTo>
                <a:lnTo>
                  <a:pt x="596" y="36082"/>
                </a:lnTo>
                <a:lnTo>
                  <a:pt x="633" y="36138"/>
                </a:lnTo>
                <a:lnTo>
                  <a:pt x="689" y="36231"/>
                </a:lnTo>
                <a:lnTo>
                  <a:pt x="745" y="36287"/>
                </a:lnTo>
                <a:lnTo>
                  <a:pt x="820" y="36361"/>
                </a:lnTo>
                <a:lnTo>
                  <a:pt x="894" y="36398"/>
                </a:lnTo>
                <a:lnTo>
                  <a:pt x="931" y="36398"/>
                </a:lnTo>
                <a:lnTo>
                  <a:pt x="987" y="36380"/>
                </a:lnTo>
                <a:lnTo>
                  <a:pt x="1024" y="36342"/>
                </a:lnTo>
                <a:lnTo>
                  <a:pt x="1043" y="36287"/>
                </a:lnTo>
                <a:lnTo>
                  <a:pt x="1024" y="36231"/>
                </a:lnTo>
                <a:lnTo>
                  <a:pt x="1006" y="36156"/>
                </a:lnTo>
                <a:lnTo>
                  <a:pt x="913" y="36026"/>
                </a:lnTo>
                <a:lnTo>
                  <a:pt x="857" y="35951"/>
                </a:lnTo>
                <a:lnTo>
                  <a:pt x="782" y="35877"/>
                </a:lnTo>
                <a:lnTo>
                  <a:pt x="745" y="35840"/>
                </a:lnTo>
                <a:lnTo>
                  <a:pt x="727" y="35803"/>
                </a:lnTo>
                <a:lnTo>
                  <a:pt x="764" y="35747"/>
                </a:lnTo>
                <a:lnTo>
                  <a:pt x="820" y="35672"/>
                </a:lnTo>
                <a:lnTo>
                  <a:pt x="931" y="35560"/>
                </a:lnTo>
                <a:lnTo>
                  <a:pt x="969" y="35449"/>
                </a:lnTo>
                <a:lnTo>
                  <a:pt x="1006" y="35281"/>
                </a:lnTo>
                <a:lnTo>
                  <a:pt x="1024" y="35188"/>
                </a:lnTo>
                <a:lnTo>
                  <a:pt x="1024" y="35132"/>
                </a:lnTo>
                <a:lnTo>
                  <a:pt x="1006" y="35114"/>
                </a:lnTo>
                <a:close/>
                <a:moveTo>
                  <a:pt x="91248" y="35374"/>
                </a:moveTo>
                <a:lnTo>
                  <a:pt x="91173" y="35393"/>
                </a:lnTo>
                <a:lnTo>
                  <a:pt x="91136" y="35412"/>
                </a:lnTo>
                <a:lnTo>
                  <a:pt x="91099" y="35449"/>
                </a:lnTo>
                <a:lnTo>
                  <a:pt x="91099" y="35505"/>
                </a:lnTo>
                <a:lnTo>
                  <a:pt x="91099" y="35616"/>
                </a:lnTo>
                <a:lnTo>
                  <a:pt x="91155" y="35728"/>
                </a:lnTo>
                <a:lnTo>
                  <a:pt x="91192" y="35784"/>
                </a:lnTo>
                <a:lnTo>
                  <a:pt x="91248" y="35858"/>
                </a:lnTo>
                <a:lnTo>
                  <a:pt x="91303" y="35914"/>
                </a:lnTo>
                <a:lnTo>
                  <a:pt x="91341" y="35970"/>
                </a:lnTo>
                <a:lnTo>
                  <a:pt x="91359" y="36045"/>
                </a:lnTo>
                <a:lnTo>
                  <a:pt x="91359" y="36082"/>
                </a:lnTo>
                <a:lnTo>
                  <a:pt x="91266" y="36194"/>
                </a:lnTo>
                <a:lnTo>
                  <a:pt x="91229" y="36249"/>
                </a:lnTo>
                <a:lnTo>
                  <a:pt x="91210" y="36305"/>
                </a:lnTo>
                <a:lnTo>
                  <a:pt x="91210" y="36342"/>
                </a:lnTo>
                <a:lnTo>
                  <a:pt x="91229" y="36380"/>
                </a:lnTo>
                <a:lnTo>
                  <a:pt x="91248" y="36398"/>
                </a:lnTo>
                <a:lnTo>
                  <a:pt x="91303" y="36398"/>
                </a:lnTo>
                <a:lnTo>
                  <a:pt x="91359" y="36380"/>
                </a:lnTo>
                <a:lnTo>
                  <a:pt x="91415" y="36361"/>
                </a:lnTo>
                <a:lnTo>
                  <a:pt x="91508" y="36305"/>
                </a:lnTo>
                <a:lnTo>
                  <a:pt x="91527" y="36287"/>
                </a:lnTo>
                <a:lnTo>
                  <a:pt x="91564" y="36305"/>
                </a:lnTo>
                <a:lnTo>
                  <a:pt x="91639" y="36342"/>
                </a:lnTo>
                <a:lnTo>
                  <a:pt x="91676" y="36380"/>
                </a:lnTo>
                <a:lnTo>
                  <a:pt x="91732" y="36417"/>
                </a:lnTo>
                <a:lnTo>
                  <a:pt x="91788" y="36454"/>
                </a:lnTo>
                <a:lnTo>
                  <a:pt x="91862" y="36454"/>
                </a:lnTo>
                <a:lnTo>
                  <a:pt x="91899" y="36436"/>
                </a:lnTo>
                <a:lnTo>
                  <a:pt x="91918" y="36398"/>
                </a:lnTo>
                <a:lnTo>
                  <a:pt x="91936" y="36361"/>
                </a:lnTo>
                <a:lnTo>
                  <a:pt x="91918" y="36324"/>
                </a:lnTo>
                <a:lnTo>
                  <a:pt x="91899" y="36249"/>
                </a:lnTo>
                <a:lnTo>
                  <a:pt x="91862" y="36175"/>
                </a:lnTo>
                <a:lnTo>
                  <a:pt x="91825" y="36082"/>
                </a:lnTo>
                <a:lnTo>
                  <a:pt x="91825" y="36045"/>
                </a:lnTo>
                <a:lnTo>
                  <a:pt x="91843" y="35989"/>
                </a:lnTo>
                <a:lnTo>
                  <a:pt x="91899" y="35914"/>
                </a:lnTo>
                <a:lnTo>
                  <a:pt x="91955" y="35840"/>
                </a:lnTo>
                <a:lnTo>
                  <a:pt x="92011" y="35747"/>
                </a:lnTo>
                <a:lnTo>
                  <a:pt x="92085" y="35635"/>
                </a:lnTo>
                <a:lnTo>
                  <a:pt x="92104" y="35579"/>
                </a:lnTo>
                <a:lnTo>
                  <a:pt x="92104" y="35523"/>
                </a:lnTo>
                <a:lnTo>
                  <a:pt x="92104" y="35467"/>
                </a:lnTo>
                <a:lnTo>
                  <a:pt x="92067" y="35430"/>
                </a:lnTo>
                <a:lnTo>
                  <a:pt x="92011" y="35412"/>
                </a:lnTo>
                <a:lnTo>
                  <a:pt x="91936" y="35412"/>
                </a:lnTo>
                <a:lnTo>
                  <a:pt x="91881" y="35467"/>
                </a:lnTo>
                <a:lnTo>
                  <a:pt x="91806" y="35523"/>
                </a:lnTo>
                <a:lnTo>
                  <a:pt x="91694" y="35672"/>
                </a:lnTo>
                <a:lnTo>
                  <a:pt x="91620" y="35765"/>
                </a:lnTo>
                <a:lnTo>
                  <a:pt x="91471" y="35542"/>
                </a:lnTo>
                <a:lnTo>
                  <a:pt x="91359" y="35430"/>
                </a:lnTo>
                <a:lnTo>
                  <a:pt x="91303" y="35393"/>
                </a:lnTo>
                <a:lnTo>
                  <a:pt x="91248" y="35374"/>
                </a:lnTo>
                <a:close/>
                <a:moveTo>
                  <a:pt x="261" y="37571"/>
                </a:moveTo>
                <a:lnTo>
                  <a:pt x="205" y="37590"/>
                </a:lnTo>
                <a:lnTo>
                  <a:pt x="168" y="37608"/>
                </a:lnTo>
                <a:lnTo>
                  <a:pt x="149" y="37664"/>
                </a:lnTo>
                <a:lnTo>
                  <a:pt x="149" y="37776"/>
                </a:lnTo>
                <a:lnTo>
                  <a:pt x="168" y="37888"/>
                </a:lnTo>
                <a:lnTo>
                  <a:pt x="224" y="38018"/>
                </a:lnTo>
                <a:lnTo>
                  <a:pt x="298" y="38148"/>
                </a:lnTo>
                <a:lnTo>
                  <a:pt x="373" y="38241"/>
                </a:lnTo>
                <a:lnTo>
                  <a:pt x="410" y="38279"/>
                </a:lnTo>
                <a:lnTo>
                  <a:pt x="410" y="38316"/>
                </a:lnTo>
                <a:lnTo>
                  <a:pt x="410" y="38372"/>
                </a:lnTo>
                <a:lnTo>
                  <a:pt x="354" y="38409"/>
                </a:lnTo>
                <a:lnTo>
                  <a:pt x="261" y="38632"/>
                </a:lnTo>
                <a:lnTo>
                  <a:pt x="243" y="38688"/>
                </a:lnTo>
                <a:lnTo>
                  <a:pt x="243" y="38744"/>
                </a:lnTo>
                <a:lnTo>
                  <a:pt x="261" y="38781"/>
                </a:lnTo>
                <a:lnTo>
                  <a:pt x="298" y="38763"/>
                </a:lnTo>
                <a:lnTo>
                  <a:pt x="447" y="38670"/>
                </a:lnTo>
                <a:lnTo>
                  <a:pt x="578" y="38577"/>
                </a:lnTo>
                <a:lnTo>
                  <a:pt x="652" y="38670"/>
                </a:lnTo>
                <a:lnTo>
                  <a:pt x="745" y="38819"/>
                </a:lnTo>
                <a:lnTo>
                  <a:pt x="801" y="38875"/>
                </a:lnTo>
                <a:lnTo>
                  <a:pt x="857" y="38930"/>
                </a:lnTo>
                <a:lnTo>
                  <a:pt x="913" y="38968"/>
                </a:lnTo>
                <a:lnTo>
                  <a:pt x="969" y="38968"/>
                </a:lnTo>
                <a:lnTo>
                  <a:pt x="1024" y="38930"/>
                </a:lnTo>
                <a:lnTo>
                  <a:pt x="1043" y="38856"/>
                </a:lnTo>
                <a:lnTo>
                  <a:pt x="1043" y="38781"/>
                </a:lnTo>
                <a:lnTo>
                  <a:pt x="1024" y="38707"/>
                </a:lnTo>
                <a:lnTo>
                  <a:pt x="931" y="38539"/>
                </a:lnTo>
                <a:lnTo>
                  <a:pt x="876" y="38428"/>
                </a:lnTo>
                <a:lnTo>
                  <a:pt x="857" y="38335"/>
                </a:lnTo>
                <a:lnTo>
                  <a:pt x="876" y="38279"/>
                </a:lnTo>
                <a:lnTo>
                  <a:pt x="969" y="38148"/>
                </a:lnTo>
                <a:lnTo>
                  <a:pt x="1024" y="38037"/>
                </a:lnTo>
                <a:lnTo>
                  <a:pt x="1043" y="37981"/>
                </a:lnTo>
                <a:lnTo>
                  <a:pt x="1043" y="37925"/>
                </a:lnTo>
                <a:lnTo>
                  <a:pt x="987" y="37851"/>
                </a:lnTo>
                <a:lnTo>
                  <a:pt x="950" y="37832"/>
                </a:lnTo>
                <a:lnTo>
                  <a:pt x="894" y="37813"/>
                </a:lnTo>
                <a:lnTo>
                  <a:pt x="838" y="37832"/>
                </a:lnTo>
                <a:lnTo>
                  <a:pt x="745" y="37906"/>
                </a:lnTo>
                <a:lnTo>
                  <a:pt x="652" y="37999"/>
                </a:lnTo>
                <a:lnTo>
                  <a:pt x="596" y="37888"/>
                </a:lnTo>
                <a:lnTo>
                  <a:pt x="522" y="37757"/>
                </a:lnTo>
                <a:lnTo>
                  <a:pt x="429" y="37646"/>
                </a:lnTo>
                <a:lnTo>
                  <a:pt x="373" y="37608"/>
                </a:lnTo>
                <a:lnTo>
                  <a:pt x="317" y="37590"/>
                </a:lnTo>
                <a:lnTo>
                  <a:pt x="261" y="37571"/>
                </a:lnTo>
                <a:close/>
                <a:moveTo>
                  <a:pt x="91788" y="37888"/>
                </a:moveTo>
                <a:lnTo>
                  <a:pt x="91750" y="37925"/>
                </a:lnTo>
                <a:lnTo>
                  <a:pt x="91676" y="37999"/>
                </a:lnTo>
                <a:lnTo>
                  <a:pt x="91601" y="38055"/>
                </a:lnTo>
                <a:lnTo>
                  <a:pt x="91564" y="38093"/>
                </a:lnTo>
                <a:lnTo>
                  <a:pt x="91527" y="38074"/>
                </a:lnTo>
                <a:lnTo>
                  <a:pt x="91508" y="38055"/>
                </a:lnTo>
                <a:lnTo>
                  <a:pt x="91452" y="37999"/>
                </a:lnTo>
                <a:lnTo>
                  <a:pt x="91378" y="37944"/>
                </a:lnTo>
                <a:lnTo>
                  <a:pt x="91341" y="37925"/>
                </a:lnTo>
                <a:lnTo>
                  <a:pt x="91303" y="37944"/>
                </a:lnTo>
                <a:lnTo>
                  <a:pt x="91266" y="37944"/>
                </a:lnTo>
                <a:lnTo>
                  <a:pt x="91229" y="37981"/>
                </a:lnTo>
                <a:lnTo>
                  <a:pt x="91210" y="37999"/>
                </a:lnTo>
                <a:lnTo>
                  <a:pt x="91210" y="38037"/>
                </a:lnTo>
                <a:lnTo>
                  <a:pt x="91210" y="38111"/>
                </a:lnTo>
                <a:lnTo>
                  <a:pt x="91229" y="38186"/>
                </a:lnTo>
                <a:lnTo>
                  <a:pt x="91285" y="38297"/>
                </a:lnTo>
                <a:lnTo>
                  <a:pt x="91285" y="38335"/>
                </a:lnTo>
                <a:lnTo>
                  <a:pt x="91266" y="38409"/>
                </a:lnTo>
                <a:lnTo>
                  <a:pt x="91229" y="38465"/>
                </a:lnTo>
                <a:lnTo>
                  <a:pt x="91173" y="38539"/>
                </a:lnTo>
                <a:lnTo>
                  <a:pt x="91155" y="38577"/>
                </a:lnTo>
                <a:lnTo>
                  <a:pt x="91136" y="38614"/>
                </a:lnTo>
                <a:lnTo>
                  <a:pt x="91155" y="38651"/>
                </a:lnTo>
                <a:lnTo>
                  <a:pt x="91173" y="38688"/>
                </a:lnTo>
                <a:lnTo>
                  <a:pt x="91229" y="38707"/>
                </a:lnTo>
                <a:lnTo>
                  <a:pt x="91266" y="38726"/>
                </a:lnTo>
                <a:lnTo>
                  <a:pt x="91359" y="38707"/>
                </a:lnTo>
                <a:lnTo>
                  <a:pt x="91434" y="38651"/>
                </a:lnTo>
                <a:lnTo>
                  <a:pt x="91508" y="38595"/>
                </a:lnTo>
                <a:lnTo>
                  <a:pt x="91583" y="38726"/>
                </a:lnTo>
                <a:lnTo>
                  <a:pt x="91713" y="38912"/>
                </a:lnTo>
                <a:lnTo>
                  <a:pt x="91769" y="38968"/>
                </a:lnTo>
                <a:lnTo>
                  <a:pt x="91825" y="39005"/>
                </a:lnTo>
                <a:lnTo>
                  <a:pt x="91862" y="39005"/>
                </a:lnTo>
                <a:lnTo>
                  <a:pt x="91881" y="38986"/>
                </a:lnTo>
                <a:lnTo>
                  <a:pt x="91918" y="38968"/>
                </a:lnTo>
                <a:lnTo>
                  <a:pt x="91936" y="38912"/>
                </a:lnTo>
                <a:lnTo>
                  <a:pt x="91936" y="38837"/>
                </a:lnTo>
                <a:lnTo>
                  <a:pt x="91899" y="38726"/>
                </a:lnTo>
                <a:lnTo>
                  <a:pt x="91825" y="38539"/>
                </a:lnTo>
                <a:lnTo>
                  <a:pt x="91788" y="38446"/>
                </a:lnTo>
                <a:lnTo>
                  <a:pt x="91788" y="38428"/>
                </a:lnTo>
                <a:lnTo>
                  <a:pt x="91806" y="38372"/>
                </a:lnTo>
                <a:lnTo>
                  <a:pt x="91843" y="38316"/>
                </a:lnTo>
                <a:lnTo>
                  <a:pt x="91899" y="38260"/>
                </a:lnTo>
                <a:lnTo>
                  <a:pt x="92011" y="38167"/>
                </a:lnTo>
                <a:lnTo>
                  <a:pt x="92048" y="38111"/>
                </a:lnTo>
                <a:lnTo>
                  <a:pt x="92048" y="38037"/>
                </a:lnTo>
                <a:lnTo>
                  <a:pt x="92048" y="37981"/>
                </a:lnTo>
                <a:lnTo>
                  <a:pt x="92011" y="37944"/>
                </a:lnTo>
                <a:lnTo>
                  <a:pt x="91974" y="37906"/>
                </a:lnTo>
                <a:lnTo>
                  <a:pt x="91918" y="37888"/>
                </a:lnTo>
                <a:close/>
                <a:moveTo>
                  <a:pt x="224" y="40252"/>
                </a:moveTo>
                <a:lnTo>
                  <a:pt x="149" y="40289"/>
                </a:lnTo>
                <a:lnTo>
                  <a:pt x="112" y="40364"/>
                </a:lnTo>
                <a:lnTo>
                  <a:pt x="112" y="40420"/>
                </a:lnTo>
                <a:lnTo>
                  <a:pt x="131" y="40494"/>
                </a:lnTo>
                <a:lnTo>
                  <a:pt x="168" y="40569"/>
                </a:lnTo>
                <a:lnTo>
                  <a:pt x="280" y="40699"/>
                </a:lnTo>
                <a:lnTo>
                  <a:pt x="373" y="40811"/>
                </a:lnTo>
                <a:lnTo>
                  <a:pt x="261" y="40904"/>
                </a:lnTo>
                <a:lnTo>
                  <a:pt x="131" y="41053"/>
                </a:lnTo>
                <a:lnTo>
                  <a:pt x="94" y="41127"/>
                </a:lnTo>
                <a:lnTo>
                  <a:pt x="75" y="41202"/>
                </a:lnTo>
                <a:lnTo>
                  <a:pt x="94" y="41239"/>
                </a:lnTo>
                <a:lnTo>
                  <a:pt x="112" y="41258"/>
                </a:lnTo>
                <a:lnTo>
                  <a:pt x="149" y="41276"/>
                </a:lnTo>
                <a:lnTo>
                  <a:pt x="205" y="41295"/>
                </a:lnTo>
                <a:lnTo>
                  <a:pt x="243" y="41295"/>
                </a:lnTo>
                <a:lnTo>
                  <a:pt x="280" y="41276"/>
                </a:lnTo>
                <a:lnTo>
                  <a:pt x="354" y="41239"/>
                </a:lnTo>
                <a:lnTo>
                  <a:pt x="485" y="41127"/>
                </a:lnTo>
                <a:lnTo>
                  <a:pt x="559" y="41071"/>
                </a:lnTo>
                <a:lnTo>
                  <a:pt x="578" y="41053"/>
                </a:lnTo>
                <a:lnTo>
                  <a:pt x="615" y="41071"/>
                </a:lnTo>
                <a:lnTo>
                  <a:pt x="652" y="41090"/>
                </a:lnTo>
                <a:lnTo>
                  <a:pt x="708" y="41127"/>
                </a:lnTo>
                <a:lnTo>
                  <a:pt x="801" y="41220"/>
                </a:lnTo>
                <a:lnTo>
                  <a:pt x="913" y="41276"/>
                </a:lnTo>
                <a:lnTo>
                  <a:pt x="987" y="41295"/>
                </a:lnTo>
                <a:lnTo>
                  <a:pt x="1006" y="41276"/>
                </a:lnTo>
                <a:lnTo>
                  <a:pt x="1006" y="41258"/>
                </a:lnTo>
                <a:lnTo>
                  <a:pt x="1006" y="41202"/>
                </a:lnTo>
                <a:lnTo>
                  <a:pt x="931" y="41034"/>
                </a:lnTo>
                <a:lnTo>
                  <a:pt x="876" y="40867"/>
                </a:lnTo>
                <a:lnTo>
                  <a:pt x="838" y="40792"/>
                </a:lnTo>
                <a:lnTo>
                  <a:pt x="857" y="40718"/>
                </a:lnTo>
                <a:lnTo>
                  <a:pt x="894" y="40662"/>
                </a:lnTo>
                <a:lnTo>
                  <a:pt x="931" y="40625"/>
                </a:lnTo>
                <a:lnTo>
                  <a:pt x="1006" y="40532"/>
                </a:lnTo>
                <a:lnTo>
                  <a:pt x="1080" y="40364"/>
                </a:lnTo>
                <a:lnTo>
                  <a:pt x="1099" y="40289"/>
                </a:lnTo>
                <a:lnTo>
                  <a:pt x="1080" y="40271"/>
                </a:lnTo>
                <a:lnTo>
                  <a:pt x="1062" y="40271"/>
                </a:lnTo>
                <a:lnTo>
                  <a:pt x="950" y="40327"/>
                </a:lnTo>
                <a:lnTo>
                  <a:pt x="838" y="40420"/>
                </a:lnTo>
                <a:lnTo>
                  <a:pt x="633" y="40587"/>
                </a:lnTo>
                <a:lnTo>
                  <a:pt x="540" y="40476"/>
                </a:lnTo>
                <a:lnTo>
                  <a:pt x="429" y="40345"/>
                </a:lnTo>
                <a:lnTo>
                  <a:pt x="354" y="40289"/>
                </a:lnTo>
                <a:lnTo>
                  <a:pt x="298" y="40252"/>
                </a:lnTo>
                <a:close/>
                <a:moveTo>
                  <a:pt x="91899" y="40364"/>
                </a:moveTo>
                <a:lnTo>
                  <a:pt x="91843" y="40383"/>
                </a:lnTo>
                <a:lnTo>
                  <a:pt x="91806" y="40420"/>
                </a:lnTo>
                <a:lnTo>
                  <a:pt x="91527" y="40755"/>
                </a:lnTo>
                <a:lnTo>
                  <a:pt x="91471" y="40662"/>
                </a:lnTo>
                <a:lnTo>
                  <a:pt x="91378" y="40550"/>
                </a:lnTo>
                <a:lnTo>
                  <a:pt x="91322" y="40494"/>
                </a:lnTo>
                <a:lnTo>
                  <a:pt x="91266" y="40476"/>
                </a:lnTo>
                <a:lnTo>
                  <a:pt x="91210" y="40476"/>
                </a:lnTo>
                <a:lnTo>
                  <a:pt x="91155" y="40532"/>
                </a:lnTo>
                <a:lnTo>
                  <a:pt x="91117" y="40587"/>
                </a:lnTo>
                <a:lnTo>
                  <a:pt x="91117" y="40662"/>
                </a:lnTo>
                <a:lnTo>
                  <a:pt x="91136" y="40718"/>
                </a:lnTo>
                <a:lnTo>
                  <a:pt x="91173" y="40792"/>
                </a:lnTo>
                <a:lnTo>
                  <a:pt x="91266" y="40904"/>
                </a:lnTo>
                <a:lnTo>
                  <a:pt x="91285" y="40960"/>
                </a:lnTo>
                <a:lnTo>
                  <a:pt x="91303" y="41016"/>
                </a:lnTo>
                <a:lnTo>
                  <a:pt x="91285" y="41071"/>
                </a:lnTo>
                <a:lnTo>
                  <a:pt x="91248" y="41127"/>
                </a:lnTo>
                <a:lnTo>
                  <a:pt x="91136" y="41239"/>
                </a:lnTo>
                <a:lnTo>
                  <a:pt x="91080" y="41295"/>
                </a:lnTo>
                <a:lnTo>
                  <a:pt x="91043" y="41369"/>
                </a:lnTo>
                <a:lnTo>
                  <a:pt x="91043" y="41425"/>
                </a:lnTo>
                <a:lnTo>
                  <a:pt x="91099" y="41481"/>
                </a:lnTo>
                <a:lnTo>
                  <a:pt x="91136" y="41500"/>
                </a:lnTo>
                <a:lnTo>
                  <a:pt x="91155" y="41500"/>
                </a:lnTo>
                <a:lnTo>
                  <a:pt x="91229" y="41481"/>
                </a:lnTo>
                <a:lnTo>
                  <a:pt x="91359" y="41407"/>
                </a:lnTo>
                <a:lnTo>
                  <a:pt x="91490" y="41332"/>
                </a:lnTo>
                <a:lnTo>
                  <a:pt x="91527" y="41332"/>
                </a:lnTo>
                <a:lnTo>
                  <a:pt x="91601" y="41369"/>
                </a:lnTo>
                <a:lnTo>
                  <a:pt x="91676" y="41425"/>
                </a:lnTo>
                <a:lnTo>
                  <a:pt x="91788" y="41518"/>
                </a:lnTo>
                <a:lnTo>
                  <a:pt x="91843" y="41556"/>
                </a:lnTo>
                <a:lnTo>
                  <a:pt x="91936" y="41556"/>
                </a:lnTo>
                <a:lnTo>
                  <a:pt x="91974" y="41500"/>
                </a:lnTo>
                <a:lnTo>
                  <a:pt x="91974" y="41462"/>
                </a:lnTo>
                <a:lnTo>
                  <a:pt x="91955" y="41425"/>
                </a:lnTo>
                <a:lnTo>
                  <a:pt x="91918" y="41351"/>
                </a:lnTo>
                <a:lnTo>
                  <a:pt x="91862" y="41295"/>
                </a:lnTo>
                <a:lnTo>
                  <a:pt x="91806" y="41239"/>
                </a:lnTo>
                <a:lnTo>
                  <a:pt x="91732" y="41109"/>
                </a:lnTo>
                <a:lnTo>
                  <a:pt x="91881" y="40960"/>
                </a:lnTo>
                <a:lnTo>
                  <a:pt x="91974" y="40867"/>
                </a:lnTo>
                <a:lnTo>
                  <a:pt x="92067" y="40755"/>
                </a:lnTo>
                <a:lnTo>
                  <a:pt x="92104" y="40699"/>
                </a:lnTo>
                <a:lnTo>
                  <a:pt x="92123" y="40643"/>
                </a:lnTo>
                <a:lnTo>
                  <a:pt x="92141" y="40587"/>
                </a:lnTo>
                <a:lnTo>
                  <a:pt x="92123" y="40513"/>
                </a:lnTo>
                <a:lnTo>
                  <a:pt x="92104" y="40476"/>
                </a:lnTo>
                <a:lnTo>
                  <a:pt x="92067" y="40420"/>
                </a:lnTo>
                <a:lnTo>
                  <a:pt x="92030" y="40383"/>
                </a:lnTo>
                <a:lnTo>
                  <a:pt x="91992" y="40364"/>
                </a:lnTo>
                <a:close/>
                <a:moveTo>
                  <a:pt x="894" y="42784"/>
                </a:moveTo>
                <a:lnTo>
                  <a:pt x="857" y="42803"/>
                </a:lnTo>
                <a:lnTo>
                  <a:pt x="820" y="42822"/>
                </a:lnTo>
                <a:lnTo>
                  <a:pt x="745" y="42877"/>
                </a:lnTo>
                <a:lnTo>
                  <a:pt x="633" y="43026"/>
                </a:lnTo>
                <a:lnTo>
                  <a:pt x="540" y="42915"/>
                </a:lnTo>
                <a:lnTo>
                  <a:pt x="485" y="42877"/>
                </a:lnTo>
                <a:lnTo>
                  <a:pt x="429" y="42840"/>
                </a:lnTo>
                <a:lnTo>
                  <a:pt x="373" y="42822"/>
                </a:lnTo>
                <a:lnTo>
                  <a:pt x="317" y="42840"/>
                </a:lnTo>
                <a:lnTo>
                  <a:pt x="298" y="42896"/>
                </a:lnTo>
                <a:lnTo>
                  <a:pt x="280" y="42989"/>
                </a:lnTo>
                <a:lnTo>
                  <a:pt x="298" y="43064"/>
                </a:lnTo>
                <a:lnTo>
                  <a:pt x="354" y="43119"/>
                </a:lnTo>
                <a:lnTo>
                  <a:pt x="410" y="43194"/>
                </a:lnTo>
                <a:lnTo>
                  <a:pt x="429" y="43250"/>
                </a:lnTo>
                <a:lnTo>
                  <a:pt x="391" y="43306"/>
                </a:lnTo>
                <a:lnTo>
                  <a:pt x="298" y="43399"/>
                </a:lnTo>
                <a:lnTo>
                  <a:pt x="149" y="43529"/>
                </a:lnTo>
                <a:lnTo>
                  <a:pt x="112" y="43566"/>
                </a:lnTo>
                <a:lnTo>
                  <a:pt x="131" y="43603"/>
                </a:lnTo>
                <a:lnTo>
                  <a:pt x="298" y="43603"/>
                </a:lnTo>
                <a:lnTo>
                  <a:pt x="485" y="43510"/>
                </a:lnTo>
                <a:lnTo>
                  <a:pt x="540" y="43473"/>
                </a:lnTo>
                <a:lnTo>
                  <a:pt x="578" y="43455"/>
                </a:lnTo>
                <a:lnTo>
                  <a:pt x="615" y="43473"/>
                </a:lnTo>
                <a:lnTo>
                  <a:pt x="633" y="43529"/>
                </a:lnTo>
                <a:lnTo>
                  <a:pt x="727" y="43622"/>
                </a:lnTo>
                <a:lnTo>
                  <a:pt x="857" y="43734"/>
                </a:lnTo>
                <a:lnTo>
                  <a:pt x="913" y="43771"/>
                </a:lnTo>
                <a:lnTo>
                  <a:pt x="950" y="43790"/>
                </a:lnTo>
                <a:lnTo>
                  <a:pt x="969" y="43771"/>
                </a:lnTo>
                <a:lnTo>
                  <a:pt x="987" y="43734"/>
                </a:lnTo>
                <a:lnTo>
                  <a:pt x="987" y="43641"/>
                </a:lnTo>
                <a:lnTo>
                  <a:pt x="950" y="43548"/>
                </a:lnTo>
                <a:lnTo>
                  <a:pt x="894" y="43455"/>
                </a:lnTo>
                <a:lnTo>
                  <a:pt x="820" y="43361"/>
                </a:lnTo>
                <a:lnTo>
                  <a:pt x="801" y="43324"/>
                </a:lnTo>
                <a:lnTo>
                  <a:pt x="801" y="43287"/>
                </a:lnTo>
                <a:lnTo>
                  <a:pt x="820" y="43250"/>
                </a:lnTo>
                <a:lnTo>
                  <a:pt x="838" y="43213"/>
                </a:lnTo>
                <a:lnTo>
                  <a:pt x="931" y="43157"/>
                </a:lnTo>
                <a:lnTo>
                  <a:pt x="1006" y="43082"/>
                </a:lnTo>
                <a:lnTo>
                  <a:pt x="1024" y="43026"/>
                </a:lnTo>
                <a:lnTo>
                  <a:pt x="1043" y="42989"/>
                </a:lnTo>
                <a:lnTo>
                  <a:pt x="1043" y="42915"/>
                </a:lnTo>
                <a:lnTo>
                  <a:pt x="1024" y="42840"/>
                </a:lnTo>
                <a:lnTo>
                  <a:pt x="969" y="42803"/>
                </a:lnTo>
                <a:lnTo>
                  <a:pt x="894" y="42784"/>
                </a:lnTo>
                <a:close/>
                <a:moveTo>
                  <a:pt x="91341" y="42877"/>
                </a:moveTo>
                <a:lnTo>
                  <a:pt x="91266" y="42896"/>
                </a:lnTo>
                <a:lnTo>
                  <a:pt x="91210" y="42952"/>
                </a:lnTo>
                <a:lnTo>
                  <a:pt x="91192" y="43008"/>
                </a:lnTo>
                <a:lnTo>
                  <a:pt x="91210" y="43082"/>
                </a:lnTo>
                <a:lnTo>
                  <a:pt x="91248" y="43213"/>
                </a:lnTo>
                <a:lnTo>
                  <a:pt x="91359" y="43417"/>
                </a:lnTo>
                <a:lnTo>
                  <a:pt x="91210" y="43566"/>
                </a:lnTo>
                <a:lnTo>
                  <a:pt x="91173" y="43622"/>
                </a:lnTo>
                <a:lnTo>
                  <a:pt x="91173" y="43678"/>
                </a:lnTo>
                <a:lnTo>
                  <a:pt x="91210" y="43734"/>
                </a:lnTo>
                <a:lnTo>
                  <a:pt x="91248" y="43771"/>
                </a:lnTo>
                <a:lnTo>
                  <a:pt x="91341" y="43771"/>
                </a:lnTo>
                <a:lnTo>
                  <a:pt x="91434" y="43734"/>
                </a:lnTo>
                <a:lnTo>
                  <a:pt x="91490" y="43697"/>
                </a:lnTo>
                <a:lnTo>
                  <a:pt x="91527" y="43678"/>
                </a:lnTo>
                <a:lnTo>
                  <a:pt x="91564" y="43715"/>
                </a:lnTo>
                <a:lnTo>
                  <a:pt x="91601" y="43771"/>
                </a:lnTo>
                <a:lnTo>
                  <a:pt x="91694" y="43883"/>
                </a:lnTo>
                <a:lnTo>
                  <a:pt x="91825" y="44032"/>
                </a:lnTo>
                <a:lnTo>
                  <a:pt x="91899" y="44069"/>
                </a:lnTo>
                <a:lnTo>
                  <a:pt x="91974" y="44069"/>
                </a:lnTo>
                <a:lnTo>
                  <a:pt x="91992" y="44032"/>
                </a:lnTo>
                <a:lnTo>
                  <a:pt x="92011" y="43920"/>
                </a:lnTo>
                <a:lnTo>
                  <a:pt x="92011" y="43883"/>
                </a:lnTo>
                <a:lnTo>
                  <a:pt x="91992" y="43827"/>
                </a:lnTo>
                <a:lnTo>
                  <a:pt x="91936" y="43734"/>
                </a:lnTo>
                <a:lnTo>
                  <a:pt x="91881" y="43641"/>
                </a:lnTo>
                <a:lnTo>
                  <a:pt x="91843" y="43548"/>
                </a:lnTo>
                <a:lnTo>
                  <a:pt x="91806" y="43510"/>
                </a:lnTo>
                <a:lnTo>
                  <a:pt x="91806" y="43473"/>
                </a:lnTo>
                <a:lnTo>
                  <a:pt x="91825" y="43436"/>
                </a:lnTo>
                <a:lnTo>
                  <a:pt x="91862" y="43399"/>
                </a:lnTo>
                <a:lnTo>
                  <a:pt x="91955" y="43268"/>
                </a:lnTo>
                <a:lnTo>
                  <a:pt x="91992" y="43157"/>
                </a:lnTo>
                <a:lnTo>
                  <a:pt x="91992" y="43082"/>
                </a:lnTo>
                <a:lnTo>
                  <a:pt x="91974" y="43026"/>
                </a:lnTo>
                <a:lnTo>
                  <a:pt x="91918" y="43008"/>
                </a:lnTo>
                <a:lnTo>
                  <a:pt x="91843" y="43026"/>
                </a:lnTo>
                <a:lnTo>
                  <a:pt x="91769" y="43045"/>
                </a:lnTo>
                <a:lnTo>
                  <a:pt x="91694" y="43082"/>
                </a:lnTo>
                <a:lnTo>
                  <a:pt x="91620" y="43157"/>
                </a:lnTo>
                <a:lnTo>
                  <a:pt x="91564" y="43045"/>
                </a:lnTo>
                <a:lnTo>
                  <a:pt x="91452" y="42933"/>
                </a:lnTo>
                <a:lnTo>
                  <a:pt x="91397" y="42896"/>
                </a:lnTo>
                <a:lnTo>
                  <a:pt x="91341" y="42877"/>
                </a:lnTo>
                <a:close/>
                <a:moveTo>
                  <a:pt x="913" y="45335"/>
                </a:moveTo>
                <a:lnTo>
                  <a:pt x="876" y="45372"/>
                </a:lnTo>
                <a:lnTo>
                  <a:pt x="764" y="45558"/>
                </a:lnTo>
                <a:lnTo>
                  <a:pt x="652" y="45726"/>
                </a:lnTo>
                <a:lnTo>
                  <a:pt x="540" y="45651"/>
                </a:lnTo>
                <a:lnTo>
                  <a:pt x="391" y="45521"/>
                </a:lnTo>
                <a:lnTo>
                  <a:pt x="298" y="45465"/>
                </a:lnTo>
                <a:lnTo>
                  <a:pt x="224" y="45428"/>
                </a:lnTo>
                <a:lnTo>
                  <a:pt x="131" y="45428"/>
                </a:lnTo>
                <a:lnTo>
                  <a:pt x="112" y="45465"/>
                </a:lnTo>
                <a:lnTo>
                  <a:pt x="94" y="45484"/>
                </a:lnTo>
                <a:lnTo>
                  <a:pt x="75" y="45521"/>
                </a:lnTo>
                <a:lnTo>
                  <a:pt x="94" y="45577"/>
                </a:lnTo>
                <a:lnTo>
                  <a:pt x="149" y="45651"/>
                </a:lnTo>
                <a:lnTo>
                  <a:pt x="205" y="45726"/>
                </a:lnTo>
                <a:lnTo>
                  <a:pt x="336" y="45875"/>
                </a:lnTo>
                <a:lnTo>
                  <a:pt x="447" y="45968"/>
                </a:lnTo>
                <a:lnTo>
                  <a:pt x="280" y="46117"/>
                </a:lnTo>
                <a:lnTo>
                  <a:pt x="261" y="46154"/>
                </a:lnTo>
                <a:lnTo>
                  <a:pt x="224" y="46191"/>
                </a:lnTo>
                <a:lnTo>
                  <a:pt x="224" y="46229"/>
                </a:lnTo>
                <a:lnTo>
                  <a:pt x="261" y="46266"/>
                </a:lnTo>
                <a:lnTo>
                  <a:pt x="317" y="46266"/>
                </a:lnTo>
                <a:lnTo>
                  <a:pt x="391" y="46229"/>
                </a:lnTo>
                <a:lnTo>
                  <a:pt x="522" y="46173"/>
                </a:lnTo>
                <a:lnTo>
                  <a:pt x="615" y="46154"/>
                </a:lnTo>
                <a:lnTo>
                  <a:pt x="727" y="46191"/>
                </a:lnTo>
                <a:lnTo>
                  <a:pt x="801" y="46229"/>
                </a:lnTo>
                <a:lnTo>
                  <a:pt x="876" y="46266"/>
                </a:lnTo>
                <a:lnTo>
                  <a:pt x="950" y="46266"/>
                </a:lnTo>
                <a:lnTo>
                  <a:pt x="987" y="46247"/>
                </a:lnTo>
                <a:lnTo>
                  <a:pt x="1024" y="46210"/>
                </a:lnTo>
                <a:lnTo>
                  <a:pt x="1062" y="46154"/>
                </a:lnTo>
                <a:lnTo>
                  <a:pt x="1062" y="46098"/>
                </a:lnTo>
                <a:lnTo>
                  <a:pt x="1062" y="46061"/>
                </a:lnTo>
                <a:lnTo>
                  <a:pt x="1024" y="46024"/>
                </a:lnTo>
                <a:lnTo>
                  <a:pt x="950" y="45949"/>
                </a:lnTo>
                <a:lnTo>
                  <a:pt x="876" y="45894"/>
                </a:lnTo>
                <a:lnTo>
                  <a:pt x="931" y="45800"/>
                </a:lnTo>
                <a:lnTo>
                  <a:pt x="1006" y="45707"/>
                </a:lnTo>
                <a:lnTo>
                  <a:pt x="1062" y="45596"/>
                </a:lnTo>
                <a:lnTo>
                  <a:pt x="1080" y="45540"/>
                </a:lnTo>
                <a:lnTo>
                  <a:pt x="1080" y="45503"/>
                </a:lnTo>
                <a:lnTo>
                  <a:pt x="1062" y="45428"/>
                </a:lnTo>
                <a:lnTo>
                  <a:pt x="1024" y="45354"/>
                </a:lnTo>
                <a:lnTo>
                  <a:pt x="987" y="45335"/>
                </a:lnTo>
                <a:close/>
                <a:moveTo>
                  <a:pt x="91285" y="45428"/>
                </a:moveTo>
                <a:lnTo>
                  <a:pt x="91248" y="45447"/>
                </a:lnTo>
                <a:lnTo>
                  <a:pt x="91210" y="45465"/>
                </a:lnTo>
                <a:lnTo>
                  <a:pt x="91155" y="45540"/>
                </a:lnTo>
                <a:lnTo>
                  <a:pt x="91136" y="45633"/>
                </a:lnTo>
                <a:lnTo>
                  <a:pt x="91136" y="45670"/>
                </a:lnTo>
                <a:lnTo>
                  <a:pt x="91155" y="45707"/>
                </a:lnTo>
                <a:lnTo>
                  <a:pt x="91248" y="45819"/>
                </a:lnTo>
                <a:lnTo>
                  <a:pt x="91303" y="45894"/>
                </a:lnTo>
                <a:lnTo>
                  <a:pt x="91322" y="45949"/>
                </a:lnTo>
                <a:lnTo>
                  <a:pt x="91341" y="46005"/>
                </a:lnTo>
                <a:lnTo>
                  <a:pt x="91322" y="46061"/>
                </a:lnTo>
                <a:lnTo>
                  <a:pt x="91266" y="46154"/>
                </a:lnTo>
                <a:lnTo>
                  <a:pt x="91248" y="46229"/>
                </a:lnTo>
                <a:lnTo>
                  <a:pt x="91210" y="46303"/>
                </a:lnTo>
                <a:lnTo>
                  <a:pt x="91210" y="46340"/>
                </a:lnTo>
                <a:lnTo>
                  <a:pt x="91229" y="46359"/>
                </a:lnTo>
                <a:lnTo>
                  <a:pt x="91248" y="46378"/>
                </a:lnTo>
                <a:lnTo>
                  <a:pt x="91303" y="46396"/>
                </a:lnTo>
                <a:lnTo>
                  <a:pt x="91341" y="46378"/>
                </a:lnTo>
                <a:lnTo>
                  <a:pt x="91378" y="46340"/>
                </a:lnTo>
                <a:lnTo>
                  <a:pt x="91452" y="46284"/>
                </a:lnTo>
                <a:lnTo>
                  <a:pt x="91527" y="46247"/>
                </a:lnTo>
                <a:lnTo>
                  <a:pt x="91564" y="46247"/>
                </a:lnTo>
                <a:lnTo>
                  <a:pt x="91601" y="46284"/>
                </a:lnTo>
                <a:lnTo>
                  <a:pt x="91657" y="46340"/>
                </a:lnTo>
                <a:lnTo>
                  <a:pt x="91732" y="46415"/>
                </a:lnTo>
                <a:lnTo>
                  <a:pt x="91806" y="46508"/>
                </a:lnTo>
                <a:lnTo>
                  <a:pt x="91862" y="46545"/>
                </a:lnTo>
                <a:lnTo>
                  <a:pt x="91918" y="46564"/>
                </a:lnTo>
                <a:lnTo>
                  <a:pt x="91955" y="46564"/>
                </a:lnTo>
                <a:lnTo>
                  <a:pt x="92011" y="46545"/>
                </a:lnTo>
                <a:lnTo>
                  <a:pt x="92048" y="46508"/>
                </a:lnTo>
                <a:lnTo>
                  <a:pt x="92048" y="46471"/>
                </a:lnTo>
                <a:lnTo>
                  <a:pt x="92048" y="46433"/>
                </a:lnTo>
                <a:lnTo>
                  <a:pt x="92048" y="46378"/>
                </a:lnTo>
                <a:lnTo>
                  <a:pt x="91992" y="46303"/>
                </a:lnTo>
                <a:lnTo>
                  <a:pt x="91955" y="46210"/>
                </a:lnTo>
                <a:lnTo>
                  <a:pt x="91881" y="46117"/>
                </a:lnTo>
                <a:lnTo>
                  <a:pt x="91843" y="46042"/>
                </a:lnTo>
                <a:lnTo>
                  <a:pt x="91825" y="45987"/>
                </a:lnTo>
                <a:lnTo>
                  <a:pt x="91825" y="45931"/>
                </a:lnTo>
                <a:lnTo>
                  <a:pt x="91843" y="45894"/>
                </a:lnTo>
                <a:lnTo>
                  <a:pt x="91918" y="45800"/>
                </a:lnTo>
                <a:lnTo>
                  <a:pt x="91955" y="45726"/>
                </a:lnTo>
                <a:lnTo>
                  <a:pt x="92011" y="45614"/>
                </a:lnTo>
                <a:lnTo>
                  <a:pt x="92011" y="45577"/>
                </a:lnTo>
                <a:lnTo>
                  <a:pt x="92011" y="45521"/>
                </a:lnTo>
                <a:lnTo>
                  <a:pt x="91992" y="45484"/>
                </a:lnTo>
                <a:lnTo>
                  <a:pt x="91936" y="45447"/>
                </a:lnTo>
                <a:lnTo>
                  <a:pt x="91843" y="45447"/>
                </a:lnTo>
                <a:lnTo>
                  <a:pt x="91750" y="45521"/>
                </a:lnTo>
                <a:lnTo>
                  <a:pt x="91657" y="45596"/>
                </a:lnTo>
                <a:lnTo>
                  <a:pt x="91601" y="45670"/>
                </a:lnTo>
                <a:lnTo>
                  <a:pt x="91527" y="45596"/>
                </a:lnTo>
                <a:lnTo>
                  <a:pt x="91471" y="45503"/>
                </a:lnTo>
                <a:lnTo>
                  <a:pt x="91378" y="45447"/>
                </a:lnTo>
                <a:lnTo>
                  <a:pt x="91341" y="45428"/>
                </a:lnTo>
                <a:close/>
                <a:moveTo>
                  <a:pt x="336" y="47699"/>
                </a:moveTo>
                <a:lnTo>
                  <a:pt x="298" y="47718"/>
                </a:lnTo>
                <a:lnTo>
                  <a:pt x="280" y="47755"/>
                </a:lnTo>
                <a:lnTo>
                  <a:pt x="261" y="47793"/>
                </a:lnTo>
                <a:lnTo>
                  <a:pt x="243" y="47867"/>
                </a:lnTo>
                <a:lnTo>
                  <a:pt x="261" y="47960"/>
                </a:lnTo>
                <a:lnTo>
                  <a:pt x="298" y="48035"/>
                </a:lnTo>
                <a:lnTo>
                  <a:pt x="354" y="48128"/>
                </a:lnTo>
                <a:lnTo>
                  <a:pt x="466" y="48277"/>
                </a:lnTo>
                <a:lnTo>
                  <a:pt x="559" y="48388"/>
                </a:lnTo>
                <a:lnTo>
                  <a:pt x="243" y="48593"/>
                </a:lnTo>
                <a:lnTo>
                  <a:pt x="131" y="48649"/>
                </a:lnTo>
                <a:lnTo>
                  <a:pt x="56" y="48723"/>
                </a:lnTo>
                <a:lnTo>
                  <a:pt x="0" y="48779"/>
                </a:lnTo>
                <a:lnTo>
                  <a:pt x="0" y="48835"/>
                </a:lnTo>
                <a:lnTo>
                  <a:pt x="19" y="48910"/>
                </a:lnTo>
                <a:lnTo>
                  <a:pt x="75" y="48928"/>
                </a:lnTo>
                <a:lnTo>
                  <a:pt x="131" y="48928"/>
                </a:lnTo>
                <a:lnTo>
                  <a:pt x="205" y="48910"/>
                </a:lnTo>
                <a:lnTo>
                  <a:pt x="336" y="48817"/>
                </a:lnTo>
                <a:lnTo>
                  <a:pt x="447" y="48742"/>
                </a:lnTo>
                <a:lnTo>
                  <a:pt x="578" y="48612"/>
                </a:lnTo>
                <a:lnTo>
                  <a:pt x="652" y="48556"/>
                </a:lnTo>
                <a:lnTo>
                  <a:pt x="708" y="48519"/>
                </a:lnTo>
                <a:lnTo>
                  <a:pt x="727" y="48519"/>
                </a:lnTo>
                <a:lnTo>
                  <a:pt x="764" y="48537"/>
                </a:lnTo>
                <a:lnTo>
                  <a:pt x="857" y="48612"/>
                </a:lnTo>
                <a:lnTo>
                  <a:pt x="950" y="48668"/>
                </a:lnTo>
                <a:lnTo>
                  <a:pt x="1024" y="48705"/>
                </a:lnTo>
                <a:lnTo>
                  <a:pt x="1155" y="48705"/>
                </a:lnTo>
                <a:lnTo>
                  <a:pt x="1173" y="48686"/>
                </a:lnTo>
                <a:lnTo>
                  <a:pt x="1173" y="48630"/>
                </a:lnTo>
                <a:lnTo>
                  <a:pt x="1118" y="48575"/>
                </a:lnTo>
                <a:lnTo>
                  <a:pt x="1006" y="48426"/>
                </a:lnTo>
                <a:lnTo>
                  <a:pt x="894" y="48314"/>
                </a:lnTo>
                <a:lnTo>
                  <a:pt x="1043" y="48146"/>
                </a:lnTo>
                <a:lnTo>
                  <a:pt x="1118" y="48035"/>
                </a:lnTo>
                <a:lnTo>
                  <a:pt x="1136" y="47997"/>
                </a:lnTo>
                <a:lnTo>
                  <a:pt x="1136" y="47979"/>
                </a:lnTo>
                <a:lnTo>
                  <a:pt x="1118" y="47960"/>
                </a:lnTo>
                <a:lnTo>
                  <a:pt x="1080" y="47979"/>
                </a:lnTo>
                <a:lnTo>
                  <a:pt x="1024" y="48035"/>
                </a:lnTo>
                <a:lnTo>
                  <a:pt x="913" y="48128"/>
                </a:lnTo>
                <a:lnTo>
                  <a:pt x="820" y="48202"/>
                </a:lnTo>
                <a:lnTo>
                  <a:pt x="782" y="48184"/>
                </a:lnTo>
                <a:lnTo>
                  <a:pt x="727" y="48128"/>
                </a:lnTo>
                <a:lnTo>
                  <a:pt x="671" y="48053"/>
                </a:lnTo>
                <a:lnTo>
                  <a:pt x="615" y="47960"/>
                </a:lnTo>
                <a:lnTo>
                  <a:pt x="578" y="47867"/>
                </a:lnTo>
                <a:lnTo>
                  <a:pt x="522" y="47774"/>
                </a:lnTo>
                <a:lnTo>
                  <a:pt x="447" y="47718"/>
                </a:lnTo>
                <a:lnTo>
                  <a:pt x="373" y="47699"/>
                </a:lnTo>
                <a:close/>
                <a:moveTo>
                  <a:pt x="91173" y="47942"/>
                </a:moveTo>
                <a:lnTo>
                  <a:pt x="91192" y="48016"/>
                </a:lnTo>
                <a:lnTo>
                  <a:pt x="91248" y="48184"/>
                </a:lnTo>
                <a:lnTo>
                  <a:pt x="91378" y="48444"/>
                </a:lnTo>
                <a:lnTo>
                  <a:pt x="91229" y="48500"/>
                </a:lnTo>
                <a:lnTo>
                  <a:pt x="91173" y="48556"/>
                </a:lnTo>
                <a:lnTo>
                  <a:pt x="91136" y="48612"/>
                </a:lnTo>
                <a:lnTo>
                  <a:pt x="91136" y="48649"/>
                </a:lnTo>
                <a:lnTo>
                  <a:pt x="91136" y="48686"/>
                </a:lnTo>
                <a:lnTo>
                  <a:pt x="91173" y="48761"/>
                </a:lnTo>
                <a:lnTo>
                  <a:pt x="91248" y="48798"/>
                </a:lnTo>
                <a:lnTo>
                  <a:pt x="91285" y="48817"/>
                </a:lnTo>
                <a:lnTo>
                  <a:pt x="91322" y="48798"/>
                </a:lnTo>
                <a:lnTo>
                  <a:pt x="91434" y="48742"/>
                </a:lnTo>
                <a:lnTo>
                  <a:pt x="91508" y="48723"/>
                </a:lnTo>
                <a:lnTo>
                  <a:pt x="91545" y="48705"/>
                </a:lnTo>
                <a:lnTo>
                  <a:pt x="91564" y="48742"/>
                </a:lnTo>
                <a:lnTo>
                  <a:pt x="91601" y="48779"/>
                </a:lnTo>
                <a:lnTo>
                  <a:pt x="91657" y="48872"/>
                </a:lnTo>
                <a:lnTo>
                  <a:pt x="91750" y="49003"/>
                </a:lnTo>
                <a:lnTo>
                  <a:pt x="91825" y="49059"/>
                </a:lnTo>
                <a:lnTo>
                  <a:pt x="91899" y="49096"/>
                </a:lnTo>
                <a:lnTo>
                  <a:pt x="92011" y="49096"/>
                </a:lnTo>
                <a:lnTo>
                  <a:pt x="92030" y="49077"/>
                </a:lnTo>
                <a:lnTo>
                  <a:pt x="92048" y="49040"/>
                </a:lnTo>
                <a:lnTo>
                  <a:pt x="92067" y="48984"/>
                </a:lnTo>
                <a:lnTo>
                  <a:pt x="92030" y="48891"/>
                </a:lnTo>
                <a:lnTo>
                  <a:pt x="91936" y="48723"/>
                </a:lnTo>
                <a:lnTo>
                  <a:pt x="91862" y="48593"/>
                </a:lnTo>
                <a:lnTo>
                  <a:pt x="91825" y="48537"/>
                </a:lnTo>
                <a:lnTo>
                  <a:pt x="91881" y="48463"/>
                </a:lnTo>
                <a:lnTo>
                  <a:pt x="91936" y="48388"/>
                </a:lnTo>
                <a:lnTo>
                  <a:pt x="91992" y="48295"/>
                </a:lnTo>
                <a:lnTo>
                  <a:pt x="92030" y="48202"/>
                </a:lnTo>
                <a:lnTo>
                  <a:pt x="92011" y="48165"/>
                </a:lnTo>
                <a:lnTo>
                  <a:pt x="91974" y="48146"/>
                </a:lnTo>
                <a:lnTo>
                  <a:pt x="91899" y="48165"/>
                </a:lnTo>
                <a:lnTo>
                  <a:pt x="91843" y="48184"/>
                </a:lnTo>
                <a:lnTo>
                  <a:pt x="91806" y="48221"/>
                </a:lnTo>
                <a:lnTo>
                  <a:pt x="91750" y="48258"/>
                </a:lnTo>
                <a:lnTo>
                  <a:pt x="91694" y="48277"/>
                </a:lnTo>
                <a:lnTo>
                  <a:pt x="91620" y="48295"/>
                </a:lnTo>
                <a:lnTo>
                  <a:pt x="91545" y="48239"/>
                </a:lnTo>
                <a:lnTo>
                  <a:pt x="91452" y="48165"/>
                </a:lnTo>
                <a:lnTo>
                  <a:pt x="91378" y="48090"/>
                </a:lnTo>
                <a:lnTo>
                  <a:pt x="91285" y="48016"/>
                </a:lnTo>
                <a:lnTo>
                  <a:pt x="91173" y="47942"/>
                </a:lnTo>
                <a:close/>
                <a:moveTo>
                  <a:pt x="14374" y="50399"/>
                </a:moveTo>
                <a:lnTo>
                  <a:pt x="14318" y="50418"/>
                </a:lnTo>
                <a:lnTo>
                  <a:pt x="14225" y="50474"/>
                </a:lnTo>
                <a:lnTo>
                  <a:pt x="14094" y="50604"/>
                </a:lnTo>
                <a:lnTo>
                  <a:pt x="14057" y="50660"/>
                </a:lnTo>
                <a:lnTo>
                  <a:pt x="14001" y="50678"/>
                </a:lnTo>
                <a:lnTo>
                  <a:pt x="13964" y="50660"/>
                </a:lnTo>
                <a:lnTo>
                  <a:pt x="13908" y="50604"/>
                </a:lnTo>
                <a:lnTo>
                  <a:pt x="13778" y="50548"/>
                </a:lnTo>
                <a:lnTo>
                  <a:pt x="13629" y="50455"/>
                </a:lnTo>
                <a:lnTo>
                  <a:pt x="13536" y="50418"/>
                </a:lnTo>
                <a:lnTo>
                  <a:pt x="13461" y="50418"/>
                </a:lnTo>
                <a:lnTo>
                  <a:pt x="13405" y="50436"/>
                </a:lnTo>
                <a:lnTo>
                  <a:pt x="13368" y="50455"/>
                </a:lnTo>
                <a:lnTo>
                  <a:pt x="13350" y="50492"/>
                </a:lnTo>
                <a:lnTo>
                  <a:pt x="13350" y="50548"/>
                </a:lnTo>
                <a:lnTo>
                  <a:pt x="13368" y="50604"/>
                </a:lnTo>
                <a:lnTo>
                  <a:pt x="13424" y="50660"/>
                </a:lnTo>
                <a:lnTo>
                  <a:pt x="13499" y="50716"/>
                </a:lnTo>
                <a:lnTo>
                  <a:pt x="13648" y="50790"/>
                </a:lnTo>
                <a:lnTo>
                  <a:pt x="13778" y="50846"/>
                </a:lnTo>
                <a:lnTo>
                  <a:pt x="13685" y="50920"/>
                </a:lnTo>
                <a:lnTo>
                  <a:pt x="13592" y="51013"/>
                </a:lnTo>
                <a:lnTo>
                  <a:pt x="13554" y="51051"/>
                </a:lnTo>
                <a:lnTo>
                  <a:pt x="13536" y="51107"/>
                </a:lnTo>
                <a:lnTo>
                  <a:pt x="13554" y="51162"/>
                </a:lnTo>
                <a:lnTo>
                  <a:pt x="13573" y="51200"/>
                </a:lnTo>
                <a:lnTo>
                  <a:pt x="13610" y="51237"/>
                </a:lnTo>
                <a:lnTo>
                  <a:pt x="13796" y="51237"/>
                </a:lnTo>
                <a:lnTo>
                  <a:pt x="13927" y="51200"/>
                </a:lnTo>
                <a:lnTo>
                  <a:pt x="14020" y="51144"/>
                </a:lnTo>
                <a:lnTo>
                  <a:pt x="14094" y="51107"/>
                </a:lnTo>
                <a:lnTo>
                  <a:pt x="14132" y="51069"/>
                </a:lnTo>
                <a:lnTo>
                  <a:pt x="14150" y="51051"/>
                </a:lnTo>
                <a:lnTo>
                  <a:pt x="14225" y="51069"/>
                </a:lnTo>
                <a:lnTo>
                  <a:pt x="14281" y="51107"/>
                </a:lnTo>
                <a:lnTo>
                  <a:pt x="14355" y="51162"/>
                </a:lnTo>
                <a:lnTo>
                  <a:pt x="14411" y="51181"/>
                </a:lnTo>
                <a:lnTo>
                  <a:pt x="14504" y="51218"/>
                </a:lnTo>
                <a:lnTo>
                  <a:pt x="14523" y="51218"/>
                </a:lnTo>
                <a:lnTo>
                  <a:pt x="14541" y="51162"/>
                </a:lnTo>
                <a:lnTo>
                  <a:pt x="14541" y="51144"/>
                </a:lnTo>
                <a:lnTo>
                  <a:pt x="14504" y="51107"/>
                </a:lnTo>
                <a:lnTo>
                  <a:pt x="14448" y="51032"/>
                </a:lnTo>
                <a:lnTo>
                  <a:pt x="14318" y="50920"/>
                </a:lnTo>
                <a:lnTo>
                  <a:pt x="14392" y="50809"/>
                </a:lnTo>
                <a:lnTo>
                  <a:pt x="14485" y="50678"/>
                </a:lnTo>
                <a:lnTo>
                  <a:pt x="14504" y="50604"/>
                </a:lnTo>
                <a:lnTo>
                  <a:pt x="14504" y="50529"/>
                </a:lnTo>
                <a:lnTo>
                  <a:pt x="14485" y="50474"/>
                </a:lnTo>
                <a:lnTo>
                  <a:pt x="14448" y="50418"/>
                </a:lnTo>
                <a:lnTo>
                  <a:pt x="14374" y="50399"/>
                </a:lnTo>
                <a:close/>
                <a:moveTo>
                  <a:pt x="75813" y="50418"/>
                </a:moveTo>
                <a:lnTo>
                  <a:pt x="75702" y="50455"/>
                </a:lnTo>
                <a:lnTo>
                  <a:pt x="75608" y="50492"/>
                </a:lnTo>
                <a:lnTo>
                  <a:pt x="75515" y="50548"/>
                </a:lnTo>
                <a:lnTo>
                  <a:pt x="75478" y="50585"/>
                </a:lnTo>
                <a:lnTo>
                  <a:pt x="75385" y="50585"/>
                </a:lnTo>
                <a:lnTo>
                  <a:pt x="75348" y="50529"/>
                </a:lnTo>
                <a:lnTo>
                  <a:pt x="75292" y="50511"/>
                </a:lnTo>
                <a:lnTo>
                  <a:pt x="75255" y="50492"/>
                </a:lnTo>
                <a:lnTo>
                  <a:pt x="75199" y="50474"/>
                </a:lnTo>
                <a:lnTo>
                  <a:pt x="75124" y="50492"/>
                </a:lnTo>
                <a:lnTo>
                  <a:pt x="75087" y="50511"/>
                </a:lnTo>
                <a:lnTo>
                  <a:pt x="75069" y="50567"/>
                </a:lnTo>
                <a:lnTo>
                  <a:pt x="75069" y="50604"/>
                </a:lnTo>
                <a:lnTo>
                  <a:pt x="75069" y="50641"/>
                </a:lnTo>
                <a:lnTo>
                  <a:pt x="75124" y="50716"/>
                </a:lnTo>
                <a:lnTo>
                  <a:pt x="75180" y="50790"/>
                </a:lnTo>
                <a:lnTo>
                  <a:pt x="75124" y="50865"/>
                </a:lnTo>
                <a:lnTo>
                  <a:pt x="75106" y="50939"/>
                </a:lnTo>
                <a:lnTo>
                  <a:pt x="75106" y="50995"/>
                </a:lnTo>
                <a:lnTo>
                  <a:pt x="75124" y="51032"/>
                </a:lnTo>
                <a:lnTo>
                  <a:pt x="75143" y="51069"/>
                </a:lnTo>
                <a:lnTo>
                  <a:pt x="75180" y="51088"/>
                </a:lnTo>
                <a:lnTo>
                  <a:pt x="75236" y="51125"/>
                </a:lnTo>
                <a:lnTo>
                  <a:pt x="75329" y="51125"/>
                </a:lnTo>
                <a:lnTo>
                  <a:pt x="75366" y="51107"/>
                </a:lnTo>
                <a:lnTo>
                  <a:pt x="75459" y="51051"/>
                </a:lnTo>
                <a:lnTo>
                  <a:pt x="75571" y="51051"/>
                </a:lnTo>
                <a:lnTo>
                  <a:pt x="75627" y="51088"/>
                </a:lnTo>
                <a:lnTo>
                  <a:pt x="75757" y="51181"/>
                </a:lnTo>
                <a:lnTo>
                  <a:pt x="75832" y="51218"/>
                </a:lnTo>
                <a:lnTo>
                  <a:pt x="75888" y="51237"/>
                </a:lnTo>
                <a:lnTo>
                  <a:pt x="75944" y="51237"/>
                </a:lnTo>
                <a:lnTo>
                  <a:pt x="75981" y="51200"/>
                </a:lnTo>
                <a:lnTo>
                  <a:pt x="75999" y="51162"/>
                </a:lnTo>
                <a:lnTo>
                  <a:pt x="75981" y="51107"/>
                </a:lnTo>
                <a:lnTo>
                  <a:pt x="75962" y="51051"/>
                </a:lnTo>
                <a:lnTo>
                  <a:pt x="75906" y="50995"/>
                </a:lnTo>
                <a:lnTo>
                  <a:pt x="75813" y="50902"/>
                </a:lnTo>
                <a:lnTo>
                  <a:pt x="75720" y="50827"/>
                </a:lnTo>
                <a:lnTo>
                  <a:pt x="75813" y="50771"/>
                </a:lnTo>
                <a:lnTo>
                  <a:pt x="75925" y="50697"/>
                </a:lnTo>
                <a:lnTo>
                  <a:pt x="75962" y="50660"/>
                </a:lnTo>
                <a:lnTo>
                  <a:pt x="75981" y="50623"/>
                </a:lnTo>
                <a:lnTo>
                  <a:pt x="75999" y="50567"/>
                </a:lnTo>
                <a:lnTo>
                  <a:pt x="75981" y="50511"/>
                </a:lnTo>
                <a:lnTo>
                  <a:pt x="75944" y="50455"/>
                </a:lnTo>
                <a:lnTo>
                  <a:pt x="75906" y="50418"/>
                </a:lnTo>
                <a:close/>
                <a:moveTo>
                  <a:pt x="86686" y="50399"/>
                </a:moveTo>
                <a:lnTo>
                  <a:pt x="86500" y="50492"/>
                </a:lnTo>
                <a:lnTo>
                  <a:pt x="86407" y="50529"/>
                </a:lnTo>
                <a:lnTo>
                  <a:pt x="86314" y="50567"/>
                </a:lnTo>
                <a:lnTo>
                  <a:pt x="86277" y="50604"/>
                </a:lnTo>
                <a:lnTo>
                  <a:pt x="86239" y="50623"/>
                </a:lnTo>
                <a:lnTo>
                  <a:pt x="86202" y="50604"/>
                </a:lnTo>
                <a:lnTo>
                  <a:pt x="86165" y="50548"/>
                </a:lnTo>
                <a:lnTo>
                  <a:pt x="86016" y="50455"/>
                </a:lnTo>
                <a:lnTo>
                  <a:pt x="85923" y="50418"/>
                </a:lnTo>
                <a:lnTo>
                  <a:pt x="85848" y="50418"/>
                </a:lnTo>
                <a:lnTo>
                  <a:pt x="85793" y="50455"/>
                </a:lnTo>
                <a:lnTo>
                  <a:pt x="85774" y="50492"/>
                </a:lnTo>
                <a:lnTo>
                  <a:pt x="85774" y="50567"/>
                </a:lnTo>
                <a:lnTo>
                  <a:pt x="85811" y="50641"/>
                </a:lnTo>
                <a:lnTo>
                  <a:pt x="85848" y="50716"/>
                </a:lnTo>
                <a:lnTo>
                  <a:pt x="85904" y="50790"/>
                </a:lnTo>
                <a:lnTo>
                  <a:pt x="85793" y="50883"/>
                </a:lnTo>
                <a:lnTo>
                  <a:pt x="85737" y="50939"/>
                </a:lnTo>
                <a:lnTo>
                  <a:pt x="85681" y="51013"/>
                </a:lnTo>
                <a:lnTo>
                  <a:pt x="85644" y="51069"/>
                </a:lnTo>
                <a:lnTo>
                  <a:pt x="85644" y="51125"/>
                </a:lnTo>
                <a:lnTo>
                  <a:pt x="85681" y="51181"/>
                </a:lnTo>
                <a:lnTo>
                  <a:pt x="85774" y="51218"/>
                </a:lnTo>
                <a:lnTo>
                  <a:pt x="85848" y="51218"/>
                </a:lnTo>
                <a:lnTo>
                  <a:pt x="85923" y="51200"/>
                </a:lnTo>
                <a:lnTo>
                  <a:pt x="85997" y="51144"/>
                </a:lnTo>
                <a:lnTo>
                  <a:pt x="86072" y="51125"/>
                </a:lnTo>
                <a:lnTo>
                  <a:pt x="86128" y="51069"/>
                </a:lnTo>
                <a:lnTo>
                  <a:pt x="86165" y="51069"/>
                </a:lnTo>
                <a:lnTo>
                  <a:pt x="86202" y="51088"/>
                </a:lnTo>
                <a:lnTo>
                  <a:pt x="86239" y="51144"/>
                </a:lnTo>
                <a:lnTo>
                  <a:pt x="86314" y="51200"/>
                </a:lnTo>
                <a:lnTo>
                  <a:pt x="86388" y="51237"/>
                </a:lnTo>
                <a:lnTo>
                  <a:pt x="86463" y="51237"/>
                </a:lnTo>
                <a:lnTo>
                  <a:pt x="86500" y="51200"/>
                </a:lnTo>
                <a:lnTo>
                  <a:pt x="86537" y="51162"/>
                </a:lnTo>
                <a:lnTo>
                  <a:pt x="86537" y="51088"/>
                </a:lnTo>
                <a:lnTo>
                  <a:pt x="86500" y="50976"/>
                </a:lnTo>
                <a:lnTo>
                  <a:pt x="86463" y="50939"/>
                </a:lnTo>
                <a:lnTo>
                  <a:pt x="86444" y="50883"/>
                </a:lnTo>
                <a:lnTo>
                  <a:pt x="86481" y="50846"/>
                </a:lnTo>
                <a:lnTo>
                  <a:pt x="86537" y="50827"/>
                </a:lnTo>
                <a:lnTo>
                  <a:pt x="86612" y="50753"/>
                </a:lnTo>
                <a:lnTo>
                  <a:pt x="86705" y="50697"/>
                </a:lnTo>
                <a:lnTo>
                  <a:pt x="86798" y="50641"/>
                </a:lnTo>
                <a:lnTo>
                  <a:pt x="86817" y="50604"/>
                </a:lnTo>
                <a:lnTo>
                  <a:pt x="86835" y="50548"/>
                </a:lnTo>
                <a:lnTo>
                  <a:pt x="86835" y="50492"/>
                </a:lnTo>
                <a:lnTo>
                  <a:pt x="86798" y="50436"/>
                </a:lnTo>
                <a:lnTo>
                  <a:pt x="86742" y="50399"/>
                </a:lnTo>
                <a:close/>
                <a:moveTo>
                  <a:pt x="69707" y="50436"/>
                </a:moveTo>
                <a:lnTo>
                  <a:pt x="69688" y="50455"/>
                </a:lnTo>
                <a:lnTo>
                  <a:pt x="69688" y="50492"/>
                </a:lnTo>
                <a:lnTo>
                  <a:pt x="69725" y="50567"/>
                </a:lnTo>
                <a:lnTo>
                  <a:pt x="69837" y="50697"/>
                </a:lnTo>
                <a:lnTo>
                  <a:pt x="69949" y="50790"/>
                </a:lnTo>
                <a:lnTo>
                  <a:pt x="69837" y="50846"/>
                </a:lnTo>
                <a:lnTo>
                  <a:pt x="69707" y="50939"/>
                </a:lnTo>
                <a:lnTo>
                  <a:pt x="69669" y="50995"/>
                </a:lnTo>
                <a:lnTo>
                  <a:pt x="69632" y="51051"/>
                </a:lnTo>
                <a:lnTo>
                  <a:pt x="69613" y="51125"/>
                </a:lnTo>
                <a:lnTo>
                  <a:pt x="69632" y="51181"/>
                </a:lnTo>
                <a:lnTo>
                  <a:pt x="69688" y="51237"/>
                </a:lnTo>
                <a:lnTo>
                  <a:pt x="69744" y="51256"/>
                </a:lnTo>
                <a:lnTo>
                  <a:pt x="69818" y="51237"/>
                </a:lnTo>
                <a:lnTo>
                  <a:pt x="69911" y="51200"/>
                </a:lnTo>
                <a:lnTo>
                  <a:pt x="70060" y="51107"/>
                </a:lnTo>
                <a:lnTo>
                  <a:pt x="70172" y="51051"/>
                </a:lnTo>
                <a:lnTo>
                  <a:pt x="70228" y="51032"/>
                </a:lnTo>
                <a:lnTo>
                  <a:pt x="70265" y="51051"/>
                </a:lnTo>
                <a:lnTo>
                  <a:pt x="70377" y="51088"/>
                </a:lnTo>
                <a:lnTo>
                  <a:pt x="70470" y="51144"/>
                </a:lnTo>
                <a:lnTo>
                  <a:pt x="70507" y="51144"/>
                </a:lnTo>
                <a:lnTo>
                  <a:pt x="70563" y="51125"/>
                </a:lnTo>
                <a:lnTo>
                  <a:pt x="70619" y="51088"/>
                </a:lnTo>
                <a:lnTo>
                  <a:pt x="70637" y="51032"/>
                </a:lnTo>
                <a:lnTo>
                  <a:pt x="70637" y="50995"/>
                </a:lnTo>
                <a:lnTo>
                  <a:pt x="70637" y="50958"/>
                </a:lnTo>
                <a:lnTo>
                  <a:pt x="70563" y="50883"/>
                </a:lnTo>
                <a:lnTo>
                  <a:pt x="70488" y="50809"/>
                </a:lnTo>
                <a:lnTo>
                  <a:pt x="70637" y="50697"/>
                </a:lnTo>
                <a:lnTo>
                  <a:pt x="70693" y="50623"/>
                </a:lnTo>
                <a:lnTo>
                  <a:pt x="70731" y="50548"/>
                </a:lnTo>
                <a:lnTo>
                  <a:pt x="70731" y="50492"/>
                </a:lnTo>
                <a:lnTo>
                  <a:pt x="70712" y="50455"/>
                </a:lnTo>
                <a:lnTo>
                  <a:pt x="70675" y="50436"/>
                </a:lnTo>
                <a:lnTo>
                  <a:pt x="70619" y="50436"/>
                </a:lnTo>
                <a:lnTo>
                  <a:pt x="70507" y="50474"/>
                </a:lnTo>
                <a:lnTo>
                  <a:pt x="70395" y="50548"/>
                </a:lnTo>
                <a:lnTo>
                  <a:pt x="70284" y="50604"/>
                </a:lnTo>
                <a:lnTo>
                  <a:pt x="70246" y="50623"/>
                </a:lnTo>
                <a:lnTo>
                  <a:pt x="70191" y="50623"/>
                </a:lnTo>
                <a:lnTo>
                  <a:pt x="70116" y="50585"/>
                </a:lnTo>
                <a:lnTo>
                  <a:pt x="70023" y="50529"/>
                </a:lnTo>
                <a:lnTo>
                  <a:pt x="69930" y="50474"/>
                </a:lnTo>
                <a:lnTo>
                  <a:pt x="69837" y="50436"/>
                </a:lnTo>
                <a:close/>
                <a:moveTo>
                  <a:pt x="18861" y="50362"/>
                </a:moveTo>
                <a:lnTo>
                  <a:pt x="18805" y="50380"/>
                </a:lnTo>
                <a:lnTo>
                  <a:pt x="18749" y="50418"/>
                </a:lnTo>
                <a:lnTo>
                  <a:pt x="18730" y="50492"/>
                </a:lnTo>
                <a:lnTo>
                  <a:pt x="18730" y="50548"/>
                </a:lnTo>
                <a:lnTo>
                  <a:pt x="18767" y="50604"/>
                </a:lnTo>
                <a:lnTo>
                  <a:pt x="18805" y="50660"/>
                </a:lnTo>
                <a:lnTo>
                  <a:pt x="18916" y="50753"/>
                </a:lnTo>
                <a:lnTo>
                  <a:pt x="19010" y="50827"/>
                </a:lnTo>
                <a:lnTo>
                  <a:pt x="18935" y="50902"/>
                </a:lnTo>
                <a:lnTo>
                  <a:pt x="18842" y="51032"/>
                </a:lnTo>
                <a:lnTo>
                  <a:pt x="18823" y="51088"/>
                </a:lnTo>
                <a:lnTo>
                  <a:pt x="18805" y="51144"/>
                </a:lnTo>
                <a:lnTo>
                  <a:pt x="18823" y="51200"/>
                </a:lnTo>
                <a:lnTo>
                  <a:pt x="18879" y="51256"/>
                </a:lnTo>
                <a:lnTo>
                  <a:pt x="18935" y="51274"/>
                </a:lnTo>
                <a:lnTo>
                  <a:pt x="19010" y="51274"/>
                </a:lnTo>
                <a:lnTo>
                  <a:pt x="19065" y="51237"/>
                </a:lnTo>
                <a:lnTo>
                  <a:pt x="19121" y="51181"/>
                </a:lnTo>
                <a:lnTo>
                  <a:pt x="19233" y="51088"/>
                </a:lnTo>
                <a:lnTo>
                  <a:pt x="19289" y="51051"/>
                </a:lnTo>
                <a:lnTo>
                  <a:pt x="19345" y="51032"/>
                </a:lnTo>
                <a:lnTo>
                  <a:pt x="19382" y="51051"/>
                </a:lnTo>
                <a:lnTo>
                  <a:pt x="19438" y="51088"/>
                </a:lnTo>
                <a:lnTo>
                  <a:pt x="19568" y="51162"/>
                </a:lnTo>
                <a:lnTo>
                  <a:pt x="19643" y="51200"/>
                </a:lnTo>
                <a:lnTo>
                  <a:pt x="19698" y="51218"/>
                </a:lnTo>
                <a:lnTo>
                  <a:pt x="19754" y="51218"/>
                </a:lnTo>
                <a:lnTo>
                  <a:pt x="19810" y="51200"/>
                </a:lnTo>
                <a:lnTo>
                  <a:pt x="19847" y="51144"/>
                </a:lnTo>
                <a:lnTo>
                  <a:pt x="19847" y="51088"/>
                </a:lnTo>
                <a:lnTo>
                  <a:pt x="19829" y="51013"/>
                </a:lnTo>
                <a:lnTo>
                  <a:pt x="19773" y="50958"/>
                </a:lnTo>
                <a:lnTo>
                  <a:pt x="19661" y="50846"/>
                </a:lnTo>
                <a:lnTo>
                  <a:pt x="19549" y="50771"/>
                </a:lnTo>
                <a:lnTo>
                  <a:pt x="19643" y="50697"/>
                </a:lnTo>
                <a:lnTo>
                  <a:pt x="19754" y="50585"/>
                </a:lnTo>
                <a:lnTo>
                  <a:pt x="19791" y="50548"/>
                </a:lnTo>
                <a:lnTo>
                  <a:pt x="19810" y="50492"/>
                </a:lnTo>
                <a:lnTo>
                  <a:pt x="19791" y="50455"/>
                </a:lnTo>
                <a:lnTo>
                  <a:pt x="19717" y="50418"/>
                </a:lnTo>
                <a:lnTo>
                  <a:pt x="19661" y="50418"/>
                </a:lnTo>
                <a:lnTo>
                  <a:pt x="19605" y="50455"/>
                </a:lnTo>
                <a:lnTo>
                  <a:pt x="19475" y="50511"/>
                </a:lnTo>
                <a:lnTo>
                  <a:pt x="19401" y="50548"/>
                </a:lnTo>
                <a:lnTo>
                  <a:pt x="19345" y="50567"/>
                </a:lnTo>
                <a:lnTo>
                  <a:pt x="19307" y="50567"/>
                </a:lnTo>
                <a:lnTo>
                  <a:pt x="19233" y="50529"/>
                </a:lnTo>
                <a:lnTo>
                  <a:pt x="19121" y="50474"/>
                </a:lnTo>
                <a:lnTo>
                  <a:pt x="18991" y="50399"/>
                </a:lnTo>
                <a:lnTo>
                  <a:pt x="18935" y="50380"/>
                </a:lnTo>
                <a:lnTo>
                  <a:pt x="18861" y="50362"/>
                </a:lnTo>
                <a:close/>
                <a:moveTo>
                  <a:pt x="21542" y="50380"/>
                </a:moveTo>
                <a:lnTo>
                  <a:pt x="21523" y="50399"/>
                </a:lnTo>
                <a:lnTo>
                  <a:pt x="21523" y="50418"/>
                </a:lnTo>
                <a:lnTo>
                  <a:pt x="21542" y="50455"/>
                </a:lnTo>
                <a:lnTo>
                  <a:pt x="21653" y="50585"/>
                </a:lnTo>
                <a:lnTo>
                  <a:pt x="21839" y="50771"/>
                </a:lnTo>
                <a:lnTo>
                  <a:pt x="21728" y="50827"/>
                </a:lnTo>
                <a:lnTo>
                  <a:pt x="21560" y="50939"/>
                </a:lnTo>
                <a:lnTo>
                  <a:pt x="21504" y="50995"/>
                </a:lnTo>
                <a:lnTo>
                  <a:pt x="21448" y="51051"/>
                </a:lnTo>
                <a:lnTo>
                  <a:pt x="21411" y="51107"/>
                </a:lnTo>
                <a:lnTo>
                  <a:pt x="21430" y="51181"/>
                </a:lnTo>
                <a:lnTo>
                  <a:pt x="21448" y="51218"/>
                </a:lnTo>
                <a:lnTo>
                  <a:pt x="21486" y="51237"/>
                </a:lnTo>
                <a:lnTo>
                  <a:pt x="21523" y="51256"/>
                </a:lnTo>
                <a:lnTo>
                  <a:pt x="21560" y="51256"/>
                </a:lnTo>
                <a:lnTo>
                  <a:pt x="21635" y="51218"/>
                </a:lnTo>
                <a:lnTo>
                  <a:pt x="21709" y="51162"/>
                </a:lnTo>
                <a:lnTo>
                  <a:pt x="21877" y="51032"/>
                </a:lnTo>
                <a:lnTo>
                  <a:pt x="21933" y="50976"/>
                </a:lnTo>
                <a:lnTo>
                  <a:pt x="21988" y="50958"/>
                </a:lnTo>
                <a:lnTo>
                  <a:pt x="22044" y="50976"/>
                </a:lnTo>
                <a:lnTo>
                  <a:pt x="22100" y="51013"/>
                </a:lnTo>
                <a:lnTo>
                  <a:pt x="22193" y="51144"/>
                </a:lnTo>
                <a:lnTo>
                  <a:pt x="22249" y="51200"/>
                </a:lnTo>
                <a:lnTo>
                  <a:pt x="22305" y="51256"/>
                </a:lnTo>
                <a:lnTo>
                  <a:pt x="22361" y="51274"/>
                </a:lnTo>
                <a:lnTo>
                  <a:pt x="22454" y="51256"/>
                </a:lnTo>
                <a:lnTo>
                  <a:pt x="22491" y="51218"/>
                </a:lnTo>
                <a:lnTo>
                  <a:pt x="22510" y="51200"/>
                </a:lnTo>
                <a:lnTo>
                  <a:pt x="22528" y="51125"/>
                </a:lnTo>
                <a:lnTo>
                  <a:pt x="22510" y="51051"/>
                </a:lnTo>
                <a:lnTo>
                  <a:pt x="22472" y="50976"/>
                </a:lnTo>
                <a:lnTo>
                  <a:pt x="22342" y="50846"/>
                </a:lnTo>
                <a:lnTo>
                  <a:pt x="22230" y="50734"/>
                </a:lnTo>
                <a:lnTo>
                  <a:pt x="22324" y="50623"/>
                </a:lnTo>
                <a:lnTo>
                  <a:pt x="22361" y="50567"/>
                </a:lnTo>
                <a:lnTo>
                  <a:pt x="22379" y="50511"/>
                </a:lnTo>
                <a:lnTo>
                  <a:pt x="22379" y="50474"/>
                </a:lnTo>
                <a:lnTo>
                  <a:pt x="22342" y="50455"/>
                </a:lnTo>
                <a:lnTo>
                  <a:pt x="22286" y="50474"/>
                </a:lnTo>
                <a:lnTo>
                  <a:pt x="22193" y="50529"/>
                </a:lnTo>
                <a:lnTo>
                  <a:pt x="22082" y="50567"/>
                </a:lnTo>
                <a:lnTo>
                  <a:pt x="22026" y="50585"/>
                </a:lnTo>
                <a:lnTo>
                  <a:pt x="21951" y="50548"/>
                </a:lnTo>
                <a:lnTo>
                  <a:pt x="21858" y="50492"/>
                </a:lnTo>
                <a:lnTo>
                  <a:pt x="21691" y="50418"/>
                </a:lnTo>
                <a:lnTo>
                  <a:pt x="21579" y="50380"/>
                </a:lnTo>
                <a:close/>
                <a:moveTo>
                  <a:pt x="33085" y="50362"/>
                </a:moveTo>
                <a:lnTo>
                  <a:pt x="32973" y="50399"/>
                </a:lnTo>
                <a:lnTo>
                  <a:pt x="32806" y="50474"/>
                </a:lnTo>
                <a:lnTo>
                  <a:pt x="32694" y="50529"/>
                </a:lnTo>
                <a:lnTo>
                  <a:pt x="32638" y="50548"/>
                </a:lnTo>
                <a:lnTo>
                  <a:pt x="32563" y="50529"/>
                </a:lnTo>
                <a:lnTo>
                  <a:pt x="32470" y="50474"/>
                </a:lnTo>
                <a:lnTo>
                  <a:pt x="32359" y="50436"/>
                </a:lnTo>
                <a:lnTo>
                  <a:pt x="32284" y="50418"/>
                </a:lnTo>
                <a:lnTo>
                  <a:pt x="32266" y="50418"/>
                </a:lnTo>
                <a:lnTo>
                  <a:pt x="32266" y="50455"/>
                </a:lnTo>
                <a:lnTo>
                  <a:pt x="32340" y="50585"/>
                </a:lnTo>
                <a:lnTo>
                  <a:pt x="32452" y="50697"/>
                </a:lnTo>
                <a:lnTo>
                  <a:pt x="32340" y="50790"/>
                </a:lnTo>
                <a:lnTo>
                  <a:pt x="32210" y="50920"/>
                </a:lnTo>
                <a:lnTo>
                  <a:pt x="32154" y="50995"/>
                </a:lnTo>
                <a:lnTo>
                  <a:pt x="32117" y="51069"/>
                </a:lnTo>
                <a:lnTo>
                  <a:pt x="32117" y="51144"/>
                </a:lnTo>
                <a:lnTo>
                  <a:pt x="32154" y="51200"/>
                </a:lnTo>
                <a:lnTo>
                  <a:pt x="32228" y="51237"/>
                </a:lnTo>
                <a:lnTo>
                  <a:pt x="32284" y="51237"/>
                </a:lnTo>
                <a:lnTo>
                  <a:pt x="32359" y="51218"/>
                </a:lnTo>
                <a:lnTo>
                  <a:pt x="32452" y="51162"/>
                </a:lnTo>
                <a:lnTo>
                  <a:pt x="32582" y="51051"/>
                </a:lnTo>
                <a:lnTo>
                  <a:pt x="32694" y="50958"/>
                </a:lnTo>
                <a:lnTo>
                  <a:pt x="32768" y="51051"/>
                </a:lnTo>
                <a:lnTo>
                  <a:pt x="32880" y="51181"/>
                </a:lnTo>
                <a:lnTo>
                  <a:pt x="32954" y="51237"/>
                </a:lnTo>
                <a:lnTo>
                  <a:pt x="33010" y="51274"/>
                </a:lnTo>
                <a:lnTo>
                  <a:pt x="33066" y="51274"/>
                </a:lnTo>
                <a:lnTo>
                  <a:pt x="33122" y="51237"/>
                </a:lnTo>
                <a:lnTo>
                  <a:pt x="33159" y="51181"/>
                </a:lnTo>
                <a:lnTo>
                  <a:pt x="33159" y="51125"/>
                </a:lnTo>
                <a:lnTo>
                  <a:pt x="33122" y="51069"/>
                </a:lnTo>
                <a:lnTo>
                  <a:pt x="33085" y="50995"/>
                </a:lnTo>
                <a:lnTo>
                  <a:pt x="32992" y="50883"/>
                </a:lnTo>
                <a:lnTo>
                  <a:pt x="32899" y="50790"/>
                </a:lnTo>
                <a:lnTo>
                  <a:pt x="32992" y="50716"/>
                </a:lnTo>
                <a:lnTo>
                  <a:pt x="33159" y="50567"/>
                </a:lnTo>
                <a:lnTo>
                  <a:pt x="33215" y="50492"/>
                </a:lnTo>
                <a:lnTo>
                  <a:pt x="33252" y="50436"/>
                </a:lnTo>
                <a:lnTo>
                  <a:pt x="33252" y="50399"/>
                </a:lnTo>
                <a:lnTo>
                  <a:pt x="33252" y="50380"/>
                </a:lnTo>
                <a:lnTo>
                  <a:pt x="33215" y="50362"/>
                </a:lnTo>
                <a:close/>
                <a:moveTo>
                  <a:pt x="34779" y="50362"/>
                </a:moveTo>
                <a:lnTo>
                  <a:pt x="34742" y="50399"/>
                </a:lnTo>
                <a:lnTo>
                  <a:pt x="34742" y="50455"/>
                </a:lnTo>
                <a:lnTo>
                  <a:pt x="34760" y="50511"/>
                </a:lnTo>
                <a:lnTo>
                  <a:pt x="34798" y="50567"/>
                </a:lnTo>
                <a:lnTo>
                  <a:pt x="34928" y="50678"/>
                </a:lnTo>
                <a:lnTo>
                  <a:pt x="35189" y="50846"/>
                </a:lnTo>
                <a:lnTo>
                  <a:pt x="35077" y="50939"/>
                </a:lnTo>
                <a:lnTo>
                  <a:pt x="34928" y="51069"/>
                </a:lnTo>
                <a:lnTo>
                  <a:pt x="34872" y="51144"/>
                </a:lnTo>
                <a:lnTo>
                  <a:pt x="34853" y="51218"/>
                </a:lnTo>
                <a:lnTo>
                  <a:pt x="34872" y="51237"/>
                </a:lnTo>
                <a:lnTo>
                  <a:pt x="34891" y="51256"/>
                </a:lnTo>
                <a:lnTo>
                  <a:pt x="34928" y="51274"/>
                </a:lnTo>
                <a:lnTo>
                  <a:pt x="35021" y="51274"/>
                </a:lnTo>
                <a:lnTo>
                  <a:pt x="35058" y="51256"/>
                </a:lnTo>
                <a:lnTo>
                  <a:pt x="35170" y="51200"/>
                </a:lnTo>
                <a:lnTo>
                  <a:pt x="35244" y="51125"/>
                </a:lnTo>
                <a:lnTo>
                  <a:pt x="35338" y="51088"/>
                </a:lnTo>
                <a:lnTo>
                  <a:pt x="35412" y="51051"/>
                </a:lnTo>
                <a:lnTo>
                  <a:pt x="35487" y="51069"/>
                </a:lnTo>
                <a:lnTo>
                  <a:pt x="35524" y="51088"/>
                </a:lnTo>
                <a:lnTo>
                  <a:pt x="35580" y="51125"/>
                </a:lnTo>
                <a:lnTo>
                  <a:pt x="35617" y="51144"/>
                </a:lnTo>
                <a:lnTo>
                  <a:pt x="35654" y="51144"/>
                </a:lnTo>
                <a:lnTo>
                  <a:pt x="35691" y="51125"/>
                </a:lnTo>
                <a:lnTo>
                  <a:pt x="35710" y="51107"/>
                </a:lnTo>
                <a:lnTo>
                  <a:pt x="35710" y="51088"/>
                </a:lnTo>
                <a:lnTo>
                  <a:pt x="35691" y="51051"/>
                </a:lnTo>
                <a:lnTo>
                  <a:pt x="35654" y="50995"/>
                </a:lnTo>
                <a:lnTo>
                  <a:pt x="35617" y="50939"/>
                </a:lnTo>
                <a:lnTo>
                  <a:pt x="35635" y="50883"/>
                </a:lnTo>
                <a:lnTo>
                  <a:pt x="35654" y="50846"/>
                </a:lnTo>
                <a:lnTo>
                  <a:pt x="35747" y="50790"/>
                </a:lnTo>
                <a:lnTo>
                  <a:pt x="35822" y="50734"/>
                </a:lnTo>
                <a:lnTo>
                  <a:pt x="35952" y="50623"/>
                </a:lnTo>
                <a:lnTo>
                  <a:pt x="35989" y="50548"/>
                </a:lnTo>
                <a:lnTo>
                  <a:pt x="36026" y="50492"/>
                </a:lnTo>
                <a:lnTo>
                  <a:pt x="36026" y="50436"/>
                </a:lnTo>
                <a:lnTo>
                  <a:pt x="35971" y="50399"/>
                </a:lnTo>
                <a:lnTo>
                  <a:pt x="35915" y="50380"/>
                </a:lnTo>
                <a:lnTo>
                  <a:pt x="35840" y="50380"/>
                </a:lnTo>
                <a:lnTo>
                  <a:pt x="35784" y="50399"/>
                </a:lnTo>
                <a:lnTo>
                  <a:pt x="35729" y="50436"/>
                </a:lnTo>
                <a:lnTo>
                  <a:pt x="35635" y="50511"/>
                </a:lnTo>
                <a:lnTo>
                  <a:pt x="35524" y="50585"/>
                </a:lnTo>
                <a:lnTo>
                  <a:pt x="35449" y="50641"/>
                </a:lnTo>
                <a:lnTo>
                  <a:pt x="35431" y="50660"/>
                </a:lnTo>
                <a:lnTo>
                  <a:pt x="35319" y="50604"/>
                </a:lnTo>
                <a:lnTo>
                  <a:pt x="35263" y="50567"/>
                </a:lnTo>
                <a:lnTo>
                  <a:pt x="35207" y="50511"/>
                </a:lnTo>
                <a:lnTo>
                  <a:pt x="35133" y="50474"/>
                </a:lnTo>
                <a:lnTo>
                  <a:pt x="35077" y="50418"/>
                </a:lnTo>
                <a:lnTo>
                  <a:pt x="34984" y="50380"/>
                </a:lnTo>
                <a:lnTo>
                  <a:pt x="34872" y="50362"/>
                </a:lnTo>
                <a:close/>
                <a:moveTo>
                  <a:pt x="38614" y="50362"/>
                </a:moveTo>
                <a:lnTo>
                  <a:pt x="38503" y="50399"/>
                </a:lnTo>
                <a:lnTo>
                  <a:pt x="38410" y="50436"/>
                </a:lnTo>
                <a:lnTo>
                  <a:pt x="38205" y="50529"/>
                </a:lnTo>
                <a:lnTo>
                  <a:pt x="38093" y="50567"/>
                </a:lnTo>
                <a:lnTo>
                  <a:pt x="38019" y="50511"/>
                </a:lnTo>
                <a:lnTo>
                  <a:pt x="37963" y="50474"/>
                </a:lnTo>
                <a:lnTo>
                  <a:pt x="37907" y="50436"/>
                </a:lnTo>
                <a:lnTo>
                  <a:pt x="37851" y="50399"/>
                </a:lnTo>
                <a:lnTo>
                  <a:pt x="37795" y="50380"/>
                </a:lnTo>
                <a:lnTo>
                  <a:pt x="37739" y="50380"/>
                </a:lnTo>
                <a:lnTo>
                  <a:pt x="37683" y="50399"/>
                </a:lnTo>
                <a:lnTo>
                  <a:pt x="37628" y="50436"/>
                </a:lnTo>
                <a:lnTo>
                  <a:pt x="37590" y="50492"/>
                </a:lnTo>
                <a:lnTo>
                  <a:pt x="37590" y="50529"/>
                </a:lnTo>
                <a:lnTo>
                  <a:pt x="37609" y="50585"/>
                </a:lnTo>
                <a:lnTo>
                  <a:pt x="37646" y="50641"/>
                </a:lnTo>
                <a:lnTo>
                  <a:pt x="37702" y="50697"/>
                </a:lnTo>
                <a:lnTo>
                  <a:pt x="37777" y="50753"/>
                </a:lnTo>
                <a:lnTo>
                  <a:pt x="37646" y="50827"/>
                </a:lnTo>
                <a:lnTo>
                  <a:pt x="37516" y="50920"/>
                </a:lnTo>
                <a:lnTo>
                  <a:pt x="37441" y="50958"/>
                </a:lnTo>
                <a:lnTo>
                  <a:pt x="37386" y="51032"/>
                </a:lnTo>
                <a:lnTo>
                  <a:pt x="37348" y="51088"/>
                </a:lnTo>
                <a:lnTo>
                  <a:pt x="37348" y="51162"/>
                </a:lnTo>
                <a:lnTo>
                  <a:pt x="37367" y="51218"/>
                </a:lnTo>
                <a:lnTo>
                  <a:pt x="37404" y="51256"/>
                </a:lnTo>
                <a:lnTo>
                  <a:pt x="37460" y="51274"/>
                </a:lnTo>
                <a:lnTo>
                  <a:pt x="37534" y="51274"/>
                </a:lnTo>
                <a:lnTo>
                  <a:pt x="37683" y="51237"/>
                </a:lnTo>
                <a:lnTo>
                  <a:pt x="37795" y="51181"/>
                </a:lnTo>
                <a:lnTo>
                  <a:pt x="37944" y="51069"/>
                </a:lnTo>
                <a:lnTo>
                  <a:pt x="38019" y="51013"/>
                </a:lnTo>
                <a:lnTo>
                  <a:pt x="38093" y="50995"/>
                </a:lnTo>
                <a:lnTo>
                  <a:pt x="38168" y="51013"/>
                </a:lnTo>
                <a:lnTo>
                  <a:pt x="38242" y="51069"/>
                </a:lnTo>
                <a:lnTo>
                  <a:pt x="38316" y="51125"/>
                </a:lnTo>
                <a:lnTo>
                  <a:pt x="38372" y="51162"/>
                </a:lnTo>
                <a:lnTo>
                  <a:pt x="38521" y="51162"/>
                </a:lnTo>
                <a:lnTo>
                  <a:pt x="38540" y="51125"/>
                </a:lnTo>
                <a:lnTo>
                  <a:pt x="38521" y="51069"/>
                </a:lnTo>
                <a:lnTo>
                  <a:pt x="38447" y="50958"/>
                </a:lnTo>
                <a:lnTo>
                  <a:pt x="38354" y="50827"/>
                </a:lnTo>
                <a:lnTo>
                  <a:pt x="38540" y="50716"/>
                </a:lnTo>
                <a:lnTo>
                  <a:pt x="38614" y="50641"/>
                </a:lnTo>
                <a:lnTo>
                  <a:pt x="38689" y="50567"/>
                </a:lnTo>
                <a:lnTo>
                  <a:pt x="38707" y="50511"/>
                </a:lnTo>
                <a:lnTo>
                  <a:pt x="38726" y="50436"/>
                </a:lnTo>
                <a:lnTo>
                  <a:pt x="38726" y="50399"/>
                </a:lnTo>
                <a:lnTo>
                  <a:pt x="38707" y="50380"/>
                </a:lnTo>
                <a:lnTo>
                  <a:pt x="38670" y="50362"/>
                </a:lnTo>
                <a:close/>
                <a:moveTo>
                  <a:pt x="43027" y="50362"/>
                </a:moveTo>
                <a:lnTo>
                  <a:pt x="42952" y="50380"/>
                </a:lnTo>
                <a:lnTo>
                  <a:pt x="42915" y="50436"/>
                </a:lnTo>
                <a:lnTo>
                  <a:pt x="42896" y="50511"/>
                </a:lnTo>
                <a:lnTo>
                  <a:pt x="42915" y="50567"/>
                </a:lnTo>
                <a:lnTo>
                  <a:pt x="42934" y="50604"/>
                </a:lnTo>
                <a:lnTo>
                  <a:pt x="42990" y="50660"/>
                </a:lnTo>
                <a:lnTo>
                  <a:pt x="43120" y="50771"/>
                </a:lnTo>
                <a:lnTo>
                  <a:pt x="43027" y="50865"/>
                </a:lnTo>
                <a:lnTo>
                  <a:pt x="42990" y="50920"/>
                </a:lnTo>
                <a:lnTo>
                  <a:pt x="42952" y="50995"/>
                </a:lnTo>
                <a:lnTo>
                  <a:pt x="42934" y="51051"/>
                </a:lnTo>
                <a:lnTo>
                  <a:pt x="42952" y="51088"/>
                </a:lnTo>
                <a:lnTo>
                  <a:pt x="43008" y="51125"/>
                </a:lnTo>
                <a:lnTo>
                  <a:pt x="43101" y="51125"/>
                </a:lnTo>
                <a:lnTo>
                  <a:pt x="43194" y="51107"/>
                </a:lnTo>
                <a:lnTo>
                  <a:pt x="43269" y="51051"/>
                </a:lnTo>
                <a:lnTo>
                  <a:pt x="43325" y="51013"/>
                </a:lnTo>
                <a:lnTo>
                  <a:pt x="43362" y="50995"/>
                </a:lnTo>
                <a:lnTo>
                  <a:pt x="43399" y="51013"/>
                </a:lnTo>
                <a:lnTo>
                  <a:pt x="43436" y="51069"/>
                </a:lnTo>
                <a:lnTo>
                  <a:pt x="43492" y="51107"/>
                </a:lnTo>
                <a:lnTo>
                  <a:pt x="43548" y="51181"/>
                </a:lnTo>
                <a:lnTo>
                  <a:pt x="43604" y="51256"/>
                </a:lnTo>
                <a:lnTo>
                  <a:pt x="43641" y="51274"/>
                </a:lnTo>
                <a:lnTo>
                  <a:pt x="43678" y="51274"/>
                </a:lnTo>
                <a:lnTo>
                  <a:pt x="43716" y="51256"/>
                </a:lnTo>
                <a:lnTo>
                  <a:pt x="43734" y="51200"/>
                </a:lnTo>
                <a:lnTo>
                  <a:pt x="43716" y="51144"/>
                </a:lnTo>
                <a:lnTo>
                  <a:pt x="43697" y="51069"/>
                </a:lnTo>
                <a:lnTo>
                  <a:pt x="43623" y="50902"/>
                </a:lnTo>
                <a:lnTo>
                  <a:pt x="43604" y="50846"/>
                </a:lnTo>
                <a:lnTo>
                  <a:pt x="43604" y="50809"/>
                </a:lnTo>
                <a:lnTo>
                  <a:pt x="43678" y="50734"/>
                </a:lnTo>
                <a:lnTo>
                  <a:pt x="43809" y="50585"/>
                </a:lnTo>
                <a:lnTo>
                  <a:pt x="43865" y="50511"/>
                </a:lnTo>
                <a:lnTo>
                  <a:pt x="43902" y="50436"/>
                </a:lnTo>
                <a:lnTo>
                  <a:pt x="43902" y="50418"/>
                </a:lnTo>
                <a:lnTo>
                  <a:pt x="43883" y="50399"/>
                </a:lnTo>
                <a:lnTo>
                  <a:pt x="43846" y="50399"/>
                </a:lnTo>
                <a:lnTo>
                  <a:pt x="43809" y="50418"/>
                </a:lnTo>
                <a:lnTo>
                  <a:pt x="43716" y="50455"/>
                </a:lnTo>
                <a:lnTo>
                  <a:pt x="43585" y="50529"/>
                </a:lnTo>
                <a:lnTo>
                  <a:pt x="43474" y="50585"/>
                </a:lnTo>
                <a:lnTo>
                  <a:pt x="43436" y="50604"/>
                </a:lnTo>
                <a:lnTo>
                  <a:pt x="43399" y="50604"/>
                </a:lnTo>
                <a:lnTo>
                  <a:pt x="43362" y="50585"/>
                </a:lnTo>
                <a:lnTo>
                  <a:pt x="43325" y="50567"/>
                </a:lnTo>
                <a:lnTo>
                  <a:pt x="43250" y="50492"/>
                </a:lnTo>
                <a:lnTo>
                  <a:pt x="43176" y="50418"/>
                </a:lnTo>
                <a:lnTo>
                  <a:pt x="43139" y="50380"/>
                </a:lnTo>
                <a:lnTo>
                  <a:pt x="43101" y="50362"/>
                </a:lnTo>
                <a:close/>
                <a:moveTo>
                  <a:pt x="50958" y="50380"/>
                </a:moveTo>
                <a:lnTo>
                  <a:pt x="50902" y="50399"/>
                </a:lnTo>
                <a:lnTo>
                  <a:pt x="50865" y="50455"/>
                </a:lnTo>
                <a:lnTo>
                  <a:pt x="50846" y="50529"/>
                </a:lnTo>
                <a:lnTo>
                  <a:pt x="50846" y="50585"/>
                </a:lnTo>
                <a:lnTo>
                  <a:pt x="50902" y="50641"/>
                </a:lnTo>
                <a:lnTo>
                  <a:pt x="50958" y="50697"/>
                </a:lnTo>
                <a:lnTo>
                  <a:pt x="51107" y="50771"/>
                </a:lnTo>
                <a:lnTo>
                  <a:pt x="51219" y="50846"/>
                </a:lnTo>
                <a:lnTo>
                  <a:pt x="51144" y="50939"/>
                </a:lnTo>
                <a:lnTo>
                  <a:pt x="51070" y="51051"/>
                </a:lnTo>
                <a:lnTo>
                  <a:pt x="51051" y="51107"/>
                </a:lnTo>
                <a:lnTo>
                  <a:pt x="51033" y="51162"/>
                </a:lnTo>
                <a:lnTo>
                  <a:pt x="51070" y="51218"/>
                </a:lnTo>
                <a:lnTo>
                  <a:pt x="51126" y="51256"/>
                </a:lnTo>
                <a:lnTo>
                  <a:pt x="51182" y="51274"/>
                </a:lnTo>
                <a:lnTo>
                  <a:pt x="51237" y="51256"/>
                </a:lnTo>
                <a:lnTo>
                  <a:pt x="51293" y="51218"/>
                </a:lnTo>
                <a:lnTo>
                  <a:pt x="51349" y="51162"/>
                </a:lnTo>
                <a:lnTo>
                  <a:pt x="51442" y="51069"/>
                </a:lnTo>
                <a:lnTo>
                  <a:pt x="51479" y="51032"/>
                </a:lnTo>
                <a:lnTo>
                  <a:pt x="51535" y="51013"/>
                </a:lnTo>
                <a:lnTo>
                  <a:pt x="51573" y="51032"/>
                </a:lnTo>
                <a:lnTo>
                  <a:pt x="51647" y="51069"/>
                </a:lnTo>
                <a:lnTo>
                  <a:pt x="51777" y="51181"/>
                </a:lnTo>
                <a:lnTo>
                  <a:pt x="51833" y="51218"/>
                </a:lnTo>
                <a:lnTo>
                  <a:pt x="51908" y="51237"/>
                </a:lnTo>
                <a:lnTo>
                  <a:pt x="51963" y="51218"/>
                </a:lnTo>
                <a:lnTo>
                  <a:pt x="52001" y="51181"/>
                </a:lnTo>
                <a:lnTo>
                  <a:pt x="52019" y="51125"/>
                </a:lnTo>
                <a:lnTo>
                  <a:pt x="52001" y="51051"/>
                </a:lnTo>
                <a:lnTo>
                  <a:pt x="51963" y="50995"/>
                </a:lnTo>
                <a:lnTo>
                  <a:pt x="51908" y="50920"/>
                </a:lnTo>
                <a:lnTo>
                  <a:pt x="51777" y="50809"/>
                </a:lnTo>
                <a:lnTo>
                  <a:pt x="51684" y="50716"/>
                </a:lnTo>
                <a:lnTo>
                  <a:pt x="51740" y="50623"/>
                </a:lnTo>
                <a:lnTo>
                  <a:pt x="51796" y="50511"/>
                </a:lnTo>
                <a:lnTo>
                  <a:pt x="51815" y="50455"/>
                </a:lnTo>
                <a:lnTo>
                  <a:pt x="51815" y="50418"/>
                </a:lnTo>
                <a:lnTo>
                  <a:pt x="51777" y="50399"/>
                </a:lnTo>
                <a:lnTo>
                  <a:pt x="51703" y="50380"/>
                </a:lnTo>
                <a:lnTo>
                  <a:pt x="51666" y="50399"/>
                </a:lnTo>
                <a:lnTo>
                  <a:pt x="51610" y="50455"/>
                </a:lnTo>
                <a:lnTo>
                  <a:pt x="51554" y="50511"/>
                </a:lnTo>
                <a:lnTo>
                  <a:pt x="51517" y="50529"/>
                </a:lnTo>
                <a:lnTo>
                  <a:pt x="51442" y="50548"/>
                </a:lnTo>
                <a:lnTo>
                  <a:pt x="51386" y="50529"/>
                </a:lnTo>
                <a:lnTo>
                  <a:pt x="51275" y="50455"/>
                </a:lnTo>
                <a:lnTo>
                  <a:pt x="51163" y="50418"/>
                </a:lnTo>
                <a:lnTo>
                  <a:pt x="51051" y="50380"/>
                </a:lnTo>
                <a:close/>
                <a:moveTo>
                  <a:pt x="72574" y="50380"/>
                </a:moveTo>
                <a:lnTo>
                  <a:pt x="72499" y="50418"/>
                </a:lnTo>
                <a:lnTo>
                  <a:pt x="72462" y="50474"/>
                </a:lnTo>
                <a:lnTo>
                  <a:pt x="72443" y="50529"/>
                </a:lnTo>
                <a:lnTo>
                  <a:pt x="72443" y="50585"/>
                </a:lnTo>
                <a:lnTo>
                  <a:pt x="72481" y="50641"/>
                </a:lnTo>
                <a:lnTo>
                  <a:pt x="72592" y="50734"/>
                </a:lnTo>
                <a:lnTo>
                  <a:pt x="72704" y="50809"/>
                </a:lnTo>
                <a:lnTo>
                  <a:pt x="72462" y="50939"/>
                </a:lnTo>
                <a:lnTo>
                  <a:pt x="72350" y="51032"/>
                </a:lnTo>
                <a:lnTo>
                  <a:pt x="72313" y="51069"/>
                </a:lnTo>
                <a:lnTo>
                  <a:pt x="72294" y="51125"/>
                </a:lnTo>
                <a:lnTo>
                  <a:pt x="72294" y="51200"/>
                </a:lnTo>
                <a:lnTo>
                  <a:pt x="72332" y="51256"/>
                </a:lnTo>
                <a:lnTo>
                  <a:pt x="72388" y="51274"/>
                </a:lnTo>
                <a:lnTo>
                  <a:pt x="72462" y="51274"/>
                </a:lnTo>
                <a:lnTo>
                  <a:pt x="72611" y="51256"/>
                </a:lnTo>
                <a:lnTo>
                  <a:pt x="72723" y="51200"/>
                </a:lnTo>
                <a:lnTo>
                  <a:pt x="72778" y="51144"/>
                </a:lnTo>
                <a:lnTo>
                  <a:pt x="72872" y="51088"/>
                </a:lnTo>
                <a:lnTo>
                  <a:pt x="72946" y="51032"/>
                </a:lnTo>
                <a:lnTo>
                  <a:pt x="73002" y="50995"/>
                </a:lnTo>
                <a:lnTo>
                  <a:pt x="73039" y="50995"/>
                </a:lnTo>
                <a:lnTo>
                  <a:pt x="73076" y="51013"/>
                </a:lnTo>
                <a:lnTo>
                  <a:pt x="73151" y="51051"/>
                </a:lnTo>
                <a:lnTo>
                  <a:pt x="73225" y="51107"/>
                </a:lnTo>
                <a:lnTo>
                  <a:pt x="73263" y="51125"/>
                </a:lnTo>
                <a:lnTo>
                  <a:pt x="73300" y="51107"/>
                </a:lnTo>
                <a:lnTo>
                  <a:pt x="73374" y="51088"/>
                </a:lnTo>
                <a:lnTo>
                  <a:pt x="73393" y="51051"/>
                </a:lnTo>
                <a:lnTo>
                  <a:pt x="73412" y="51013"/>
                </a:lnTo>
                <a:lnTo>
                  <a:pt x="73393" y="50958"/>
                </a:lnTo>
                <a:lnTo>
                  <a:pt x="73318" y="50846"/>
                </a:lnTo>
                <a:lnTo>
                  <a:pt x="73225" y="50753"/>
                </a:lnTo>
                <a:lnTo>
                  <a:pt x="73281" y="50697"/>
                </a:lnTo>
                <a:lnTo>
                  <a:pt x="73337" y="50585"/>
                </a:lnTo>
                <a:lnTo>
                  <a:pt x="73374" y="50492"/>
                </a:lnTo>
                <a:lnTo>
                  <a:pt x="73374" y="50436"/>
                </a:lnTo>
                <a:lnTo>
                  <a:pt x="73356" y="50399"/>
                </a:lnTo>
                <a:lnTo>
                  <a:pt x="73318" y="50380"/>
                </a:lnTo>
                <a:lnTo>
                  <a:pt x="73281" y="50380"/>
                </a:lnTo>
                <a:lnTo>
                  <a:pt x="73188" y="50436"/>
                </a:lnTo>
                <a:lnTo>
                  <a:pt x="73114" y="50511"/>
                </a:lnTo>
                <a:lnTo>
                  <a:pt x="73039" y="50548"/>
                </a:lnTo>
                <a:lnTo>
                  <a:pt x="72983" y="50548"/>
                </a:lnTo>
                <a:lnTo>
                  <a:pt x="72909" y="50529"/>
                </a:lnTo>
                <a:lnTo>
                  <a:pt x="72778" y="50455"/>
                </a:lnTo>
                <a:lnTo>
                  <a:pt x="72704" y="50418"/>
                </a:lnTo>
                <a:lnTo>
                  <a:pt x="72648" y="50380"/>
                </a:lnTo>
                <a:close/>
                <a:moveTo>
                  <a:pt x="80468" y="50380"/>
                </a:moveTo>
                <a:lnTo>
                  <a:pt x="80393" y="50399"/>
                </a:lnTo>
                <a:lnTo>
                  <a:pt x="80337" y="50436"/>
                </a:lnTo>
                <a:lnTo>
                  <a:pt x="80319" y="50492"/>
                </a:lnTo>
                <a:lnTo>
                  <a:pt x="80319" y="50567"/>
                </a:lnTo>
                <a:lnTo>
                  <a:pt x="80337" y="50604"/>
                </a:lnTo>
                <a:lnTo>
                  <a:pt x="80412" y="50697"/>
                </a:lnTo>
                <a:lnTo>
                  <a:pt x="80505" y="50771"/>
                </a:lnTo>
                <a:lnTo>
                  <a:pt x="80524" y="50809"/>
                </a:lnTo>
                <a:lnTo>
                  <a:pt x="80542" y="50865"/>
                </a:lnTo>
                <a:lnTo>
                  <a:pt x="80524" y="50902"/>
                </a:lnTo>
                <a:lnTo>
                  <a:pt x="80505" y="50920"/>
                </a:lnTo>
                <a:lnTo>
                  <a:pt x="80449" y="50995"/>
                </a:lnTo>
                <a:lnTo>
                  <a:pt x="80393" y="51051"/>
                </a:lnTo>
                <a:lnTo>
                  <a:pt x="80393" y="51107"/>
                </a:lnTo>
                <a:lnTo>
                  <a:pt x="80393" y="51144"/>
                </a:lnTo>
                <a:lnTo>
                  <a:pt x="80431" y="51181"/>
                </a:lnTo>
                <a:lnTo>
                  <a:pt x="80468" y="51200"/>
                </a:lnTo>
                <a:lnTo>
                  <a:pt x="80505" y="51218"/>
                </a:lnTo>
                <a:lnTo>
                  <a:pt x="80542" y="51200"/>
                </a:lnTo>
                <a:lnTo>
                  <a:pt x="80635" y="51162"/>
                </a:lnTo>
                <a:lnTo>
                  <a:pt x="80710" y="51144"/>
                </a:lnTo>
                <a:lnTo>
                  <a:pt x="80784" y="51125"/>
                </a:lnTo>
                <a:lnTo>
                  <a:pt x="80803" y="51125"/>
                </a:lnTo>
                <a:lnTo>
                  <a:pt x="80821" y="51144"/>
                </a:lnTo>
                <a:lnTo>
                  <a:pt x="80896" y="51181"/>
                </a:lnTo>
                <a:lnTo>
                  <a:pt x="80933" y="51200"/>
                </a:lnTo>
                <a:lnTo>
                  <a:pt x="80970" y="51237"/>
                </a:lnTo>
                <a:lnTo>
                  <a:pt x="81026" y="51274"/>
                </a:lnTo>
                <a:lnTo>
                  <a:pt x="81082" y="51274"/>
                </a:lnTo>
                <a:lnTo>
                  <a:pt x="81138" y="51256"/>
                </a:lnTo>
                <a:lnTo>
                  <a:pt x="81157" y="51200"/>
                </a:lnTo>
                <a:lnTo>
                  <a:pt x="81175" y="51162"/>
                </a:lnTo>
                <a:lnTo>
                  <a:pt x="81157" y="51107"/>
                </a:lnTo>
                <a:lnTo>
                  <a:pt x="81101" y="50995"/>
                </a:lnTo>
                <a:lnTo>
                  <a:pt x="81045" y="50902"/>
                </a:lnTo>
                <a:lnTo>
                  <a:pt x="81250" y="50790"/>
                </a:lnTo>
                <a:lnTo>
                  <a:pt x="81361" y="50716"/>
                </a:lnTo>
                <a:lnTo>
                  <a:pt x="81399" y="50678"/>
                </a:lnTo>
                <a:lnTo>
                  <a:pt x="81436" y="50641"/>
                </a:lnTo>
                <a:lnTo>
                  <a:pt x="81455" y="50585"/>
                </a:lnTo>
                <a:lnTo>
                  <a:pt x="81436" y="50529"/>
                </a:lnTo>
                <a:lnTo>
                  <a:pt x="81399" y="50492"/>
                </a:lnTo>
                <a:lnTo>
                  <a:pt x="81380" y="50474"/>
                </a:lnTo>
                <a:lnTo>
                  <a:pt x="81324" y="50492"/>
                </a:lnTo>
                <a:lnTo>
                  <a:pt x="81231" y="50511"/>
                </a:lnTo>
                <a:lnTo>
                  <a:pt x="81082" y="50585"/>
                </a:lnTo>
                <a:lnTo>
                  <a:pt x="80952" y="50641"/>
                </a:lnTo>
                <a:lnTo>
                  <a:pt x="80896" y="50660"/>
                </a:lnTo>
                <a:lnTo>
                  <a:pt x="80859" y="50660"/>
                </a:lnTo>
                <a:lnTo>
                  <a:pt x="80821" y="50641"/>
                </a:lnTo>
                <a:lnTo>
                  <a:pt x="80784" y="50604"/>
                </a:lnTo>
                <a:lnTo>
                  <a:pt x="80710" y="50511"/>
                </a:lnTo>
                <a:lnTo>
                  <a:pt x="80617" y="50436"/>
                </a:lnTo>
                <a:lnTo>
                  <a:pt x="80579" y="50399"/>
                </a:lnTo>
                <a:lnTo>
                  <a:pt x="80524" y="50380"/>
                </a:lnTo>
                <a:close/>
                <a:moveTo>
                  <a:pt x="89311" y="50362"/>
                </a:moveTo>
                <a:lnTo>
                  <a:pt x="89144" y="50474"/>
                </a:lnTo>
                <a:lnTo>
                  <a:pt x="88958" y="50567"/>
                </a:lnTo>
                <a:lnTo>
                  <a:pt x="88864" y="50604"/>
                </a:lnTo>
                <a:lnTo>
                  <a:pt x="88790" y="50567"/>
                </a:lnTo>
                <a:lnTo>
                  <a:pt x="88753" y="50529"/>
                </a:lnTo>
                <a:lnTo>
                  <a:pt x="88697" y="50492"/>
                </a:lnTo>
                <a:lnTo>
                  <a:pt x="88660" y="50455"/>
                </a:lnTo>
                <a:lnTo>
                  <a:pt x="88604" y="50436"/>
                </a:lnTo>
                <a:lnTo>
                  <a:pt x="88492" y="50399"/>
                </a:lnTo>
                <a:lnTo>
                  <a:pt x="88455" y="50399"/>
                </a:lnTo>
                <a:lnTo>
                  <a:pt x="88418" y="50418"/>
                </a:lnTo>
                <a:lnTo>
                  <a:pt x="88399" y="50436"/>
                </a:lnTo>
                <a:lnTo>
                  <a:pt x="88399" y="50455"/>
                </a:lnTo>
                <a:lnTo>
                  <a:pt x="88399" y="50529"/>
                </a:lnTo>
                <a:lnTo>
                  <a:pt x="88418" y="50604"/>
                </a:lnTo>
                <a:lnTo>
                  <a:pt x="88474" y="50678"/>
                </a:lnTo>
                <a:lnTo>
                  <a:pt x="88529" y="50753"/>
                </a:lnTo>
                <a:lnTo>
                  <a:pt x="88585" y="50827"/>
                </a:lnTo>
                <a:lnTo>
                  <a:pt x="88492" y="50902"/>
                </a:lnTo>
                <a:lnTo>
                  <a:pt x="88380" y="51013"/>
                </a:lnTo>
                <a:lnTo>
                  <a:pt x="88343" y="51069"/>
                </a:lnTo>
                <a:lnTo>
                  <a:pt x="88343" y="51125"/>
                </a:lnTo>
                <a:lnTo>
                  <a:pt x="88362" y="51200"/>
                </a:lnTo>
                <a:lnTo>
                  <a:pt x="88436" y="51256"/>
                </a:lnTo>
                <a:lnTo>
                  <a:pt x="88492" y="51274"/>
                </a:lnTo>
                <a:lnTo>
                  <a:pt x="88548" y="51274"/>
                </a:lnTo>
                <a:lnTo>
                  <a:pt x="88604" y="51256"/>
                </a:lnTo>
                <a:lnTo>
                  <a:pt x="88678" y="51237"/>
                </a:lnTo>
                <a:lnTo>
                  <a:pt x="88771" y="51144"/>
                </a:lnTo>
                <a:lnTo>
                  <a:pt x="88827" y="51107"/>
                </a:lnTo>
                <a:lnTo>
                  <a:pt x="88864" y="51088"/>
                </a:lnTo>
                <a:lnTo>
                  <a:pt x="88920" y="51069"/>
                </a:lnTo>
                <a:lnTo>
                  <a:pt x="88976" y="51088"/>
                </a:lnTo>
                <a:lnTo>
                  <a:pt x="89069" y="51144"/>
                </a:lnTo>
                <a:lnTo>
                  <a:pt x="89200" y="51200"/>
                </a:lnTo>
                <a:lnTo>
                  <a:pt x="89293" y="51200"/>
                </a:lnTo>
                <a:lnTo>
                  <a:pt x="89311" y="51162"/>
                </a:lnTo>
                <a:lnTo>
                  <a:pt x="89311" y="51125"/>
                </a:lnTo>
                <a:lnTo>
                  <a:pt x="89311" y="51088"/>
                </a:lnTo>
                <a:lnTo>
                  <a:pt x="89237" y="51013"/>
                </a:lnTo>
                <a:lnTo>
                  <a:pt x="89162" y="50939"/>
                </a:lnTo>
                <a:lnTo>
                  <a:pt x="89144" y="50902"/>
                </a:lnTo>
                <a:lnTo>
                  <a:pt x="89125" y="50883"/>
                </a:lnTo>
                <a:lnTo>
                  <a:pt x="89144" y="50846"/>
                </a:lnTo>
                <a:lnTo>
                  <a:pt x="89181" y="50790"/>
                </a:lnTo>
                <a:lnTo>
                  <a:pt x="89293" y="50716"/>
                </a:lnTo>
                <a:lnTo>
                  <a:pt x="89404" y="50623"/>
                </a:lnTo>
                <a:lnTo>
                  <a:pt x="89442" y="50567"/>
                </a:lnTo>
                <a:lnTo>
                  <a:pt x="89479" y="50529"/>
                </a:lnTo>
                <a:lnTo>
                  <a:pt x="89479" y="50455"/>
                </a:lnTo>
                <a:lnTo>
                  <a:pt x="89442" y="50399"/>
                </a:lnTo>
                <a:lnTo>
                  <a:pt x="89423" y="50362"/>
                </a:lnTo>
                <a:close/>
                <a:moveTo>
                  <a:pt x="16031" y="50362"/>
                </a:moveTo>
                <a:lnTo>
                  <a:pt x="15993" y="50380"/>
                </a:lnTo>
                <a:lnTo>
                  <a:pt x="15938" y="50399"/>
                </a:lnTo>
                <a:lnTo>
                  <a:pt x="15919" y="50436"/>
                </a:lnTo>
                <a:lnTo>
                  <a:pt x="15919" y="50492"/>
                </a:lnTo>
                <a:lnTo>
                  <a:pt x="15938" y="50567"/>
                </a:lnTo>
                <a:lnTo>
                  <a:pt x="15993" y="50623"/>
                </a:lnTo>
                <a:lnTo>
                  <a:pt x="16049" y="50660"/>
                </a:lnTo>
                <a:lnTo>
                  <a:pt x="16217" y="50753"/>
                </a:lnTo>
                <a:lnTo>
                  <a:pt x="16533" y="50865"/>
                </a:lnTo>
                <a:lnTo>
                  <a:pt x="16459" y="50902"/>
                </a:lnTo>
                <a:lnTo>
                  <a:pt x="16384" y="50976"/>
                </a:lnTo>
                <a:lnTo>
                  <a:pt x="16310" y="51032"/>
                </a:lnTo>
                <a:lnTo>
                  <a:pt x="16291" y="51125"/>
                </a:lnTo>
                <a:lnTo>
                  <a:pt x="16291" y="51181"/>
                </a:lnTo>
                <a:lnTo>
                  <a:pt x="16291" y="51218"/>
                </a:lnTo>
                <a:lnTo>
                  <a:pt x="16329" y="51256"/>
                </a:lnTo>
                <a:lnTo>
                  <a:pt x="16366" y="51274"/>
                </a:lnTo>
                <a:lnTo>
                  <a:pt x="16459" y="51293"/>
                </a:lnTo>
                <a:lnTo>
                  <a:pt x="16552" y="51274"/>
                </a:lnTo>
                <a:lnTo>
                  <a:pt x="16645" y="51218"/>
                </a:lnTo>
                <a:lnTo>
                  <a:pt x="16719" y="51144"/>
                </a:lnTo>
                <a:lnTo>
                  <a:pt x="16794" y="51069"/>
                </a:lnTo>
                <a:lnTo>
                  <a:pt x="16850" y="51051"/>
                </a:lnTo>
                <a:lnTo>
                  <a:pt x="16868" y="51032"/>
                </a:lnTo>
                <a:lnTo>
                  <a:pt x="16924" y="51032"/>
                </a:lnTo>
                <a:lnTo>
                  <a:pt x="16980" y="51069"/>
                </a:lnTo>
                <a:lnTo>
                  <a:pt x="17092" y="51144"/>
                </a:lnTo>
                <a:lnTo>
                  <a:pt x="17222" y="51200"/>
                </a:lnTo>
                <a:lnTo>
                  <a:pt x="17278" y="51200"/>
                </a:lnTo>
                <a:lnTo>
                  <a:pt x="17315" y="51181"/>
                </a:lnTo>
                <a:lnTo>
                  <a:pt x="17315" y="51144"/>
                </a:lnTo>
                <a:lnTo>
                  <a:pt x="17297" y="51107"/>
                </a:lnTo>
                <a:lnTo>
                  <a:pt x="17222" y="51013"/>
                </a:lnTo>
                <a:lnTo>
                  <a:pt x="17073" y="50865"/>
                </a:lnTo>
                <a:lnTo>
                  <a:pt x="17129" y="50771"/>
                </a:lnTo>
                <a:lnTo>
                  <a:pt x="17241" y="50604"/>
                </a:lnTo>
                <a:lnTo>
                  <a:pt x="17297" y="50511"/>
                </a:lnTo>
                <a:lnTo>
                  <a:pt x="17315" y="50436"/>
                </a:lnTo>
                <a:lnTo>
                  <a:pt x="17315" y="50380"/>
                </a:lnTo>
                <a:lnTo>
                  <a:pt x="17278" y="50380"/>
                </a:lnTo>
                <a:lnTo>
                  <a:pt x="17222" y="50399"/>
                </a:lnTo>
                <a:lnTo>
                  <a:pt x="17148" y="50436"/>
                </a:lnTo>
                <a:lnTo>
                  <a:pt x="17017" y="50529"/>
                </a:lnTo>
                <a:lnTo>
                  <a:pt x="16887" y="50623"/>
                </a:lnTo>
                <a:lnTo>
                  <a:pt x="16831" y="50660"/>
                </a:lnTo>
                <a:lnTo>
                  <a:pt x="16719" y="50660"/>
                </a:lnTo>
                <a:lnTo>
                  <a:pt x="16664" y="50623"/>
                </a:lnTo>
                <a:lnTo>
                  <a:pt x="16515" y="50529"/>
                </a:lnTo>
                <a:lnTo>
                  <a:pt x="16366" y="50436"/>
                </a:lnTo>
                <a:lnTo>
                  <a:pt x="16291" y="50399"/>
                </a:lnTo>
                <a:lnTo>
                  <a:pt x="16217" y="50380"/>
                </a:lnTo>
                <a:lnTo>
                  <a:pt x="16105" y="50362"/>
                </a:lnTo>
                <a:close/>
                <a:moveTo>
                  <a:pt x="25023" y="50362"/>
                </a:moveTo>
                <a:lnTo>
                  <a:pt x="24930" y="50380"/>
                </a:lnTo>
                <a:lnTo>
                  <a:pt x="24856" y="50399"/>
                </a:lnTo>
                <a:lnTo>
                  <a:pt x="24800" y="50436"/>
                </a:lnTo>
                <a:lnTo>
                  <a:pt x="24669" y="50511"/>
                </a:lnTo>
                <a:lnTo>
                  <a:pt x="24595" y="50529"/>
                </a:lnTo>
                <a:lnTo>
                  <a:pt x="24576" y="50548"/>
                </a:lnTo>
                <a:lnTo>
                  <a:pt x="24465" y="50511"/>
                </a:lnTo>
                <a:lnTo>
                  <a:pt x="24372" y="50455"/>
                </a:lnTo>
                <a:lnTo>
                  <a:pt x="24260" y="50418"/>
                </a:lnTo>
                <a:lnTo>
                  <a:pt x="24204" y="50418"/>
                </a:lnTo>
                <a:lnTo>
                  <a:pt x="24148" y="50436"/>
                </a:lnTo>
                <a:lnTo>
                  <a:pt x="24129" y="50455"/>
                </a:lnTo>
                <a:lnTo>
                  <a:pt x="24111" y="50511"/>
                </a:lnTo>
                <a:lnTo>
                  <a:pt x="24129" y="50567"/>
                </a:lnTo>
                <a:lnTo>
                  <a:pt x="24185" y="50604"/>
                </a:lnTo>
                <a:lnTo>
                  <a:pt x="24278" y="50697"/>
                </a:lnTo>
                <a:lnTo>
                  <a:pt x="24353" y="50771"/>
                </a:lnTo>
                <a:lnTo>
                  <a:pt x="24353" y="50790"/>
                </a:lnTo>
                <a:lnTo>
                  <a:pt x="24334" y="50846"/>
                </a:lnTo>
                <a:lnTo>
                  <a:pt x="24297" y="50958"/>
                </a:lnTo>
                <a:lnTo>
                  <a:pt x="24241" y="51069"/>
                </a:lnTo>
                <a:lnTo>
                  <a:pt x="24241" y="51125"/>
                </a:lnTo>
                <a:lnTo>
                  <a:pt x="24241" y="51162"/>
                </a:lnTo>
                <a:lnTo>
                  <a:pt x="24278" y="51181"/>
                </a:lnTo>
                <a:lnTo>
                  <a:pt x="24353" y="51181"/>
                </a:lnTo>
                <a:lnTo>
                  <a:pt x="24390" y="51144"/>
                </a:lnTo>
                <a:lnTo>
                  <a:pt x="24427" y="51107"/>
                </a:lnTo>
                <a:lnTo>
                  <a:pt x="24520" y="51032"/>
                </a:lnTo>
                <a:lnTo>
                  <a:pt x="24614" y="50958"/>
                </a:lnTo>
                <a:lnTo>
                  <a:pt x="24651" y="50976"/>
                </a:lnTo>
                <a:lnTo>
                  <a:pt x="24707" y="50995"/>
                </a:lnTo>
                <a:lnTo>
                  <a:pt x="24800" y="51069"/>
                </a:lnTo>
                <a:lnTo>
                  <a:pt x="24967" y="51162"/>
                </a:lnTo>
                <a:lnTo>
                  <a:pt x="25098" y="51256"/>
                </a:lnTo>
                <a:lnTo>
                  <a:pt x="25153" y="51293"/>
                </a:lnTo>
                <a:lnTo>
                  <a:pt x="25191" y="51274"/>
                </a:lnTo>
                <a:lnTo>
                  <a:pt x="25209" y="51237"/>
                </a:lnTo>
                <a:lnTo>
                  <a:pt x="25172" y="51181"/>
                </a:lnTo>
                <a:lnTo>
                  <a:pt x="25060" y="51032"/>
                </a:lnTo>
                <a:lnTo>
                  <a:pt x="24930" y="50865"/>
                </a:lnTo>
                <a:lnTo>
                  <a:pt x="24856" y="50790"/>
                </a:lnTo>
                <a:lnTo>
                  <a:pt x="25042" y="50678"/>
                </a:lnTo>
                <a:lnTo>
                  <a:pt x="25135" y="50623"/>
                </a:lnTo>
                <a:lnTo>
                  <a:pt x="25153" y="50585"/>
                </a:lnTo>
                <a:lnTo>
                  <a:pt x="25172" y="50529"/>
                </a:lnTo>
                <a:lnTo>
                  <a:pt x="25172" y="50474"/>
                </a:lnTo>
                <a:lnTo>
                  <a:pt x="25172" y="50436"/>
                </a:lnTo>
                <a:lnTo>
                  <a:pt x="25135" y="50399"/>
                </a:lnTo>
                <a:lnTo>
                  <a:pt x="25116" y="50380"/>
                </a:lnTo>
                <a:lnTo>
                  <a:pt x="25023" y="50362"/>
                </a:lnTo>
                <a:close/>
                <a:moveTo>
                  <a:pt x="54719" y="50362"/>
                </a:moveTo>
                <a:lnTo>
                  <a:pt x="54496" y="50474"/>
                </a:lnTo>
                <a:lnTo>
                  <a:pt x="54291" y="50585"/>
                </a:lnTo>
                <a:lnTo>
                  <a:pt x="54216" y="50604"/>
                </a:lnTo>
                <a:lnTo>
                  <a:pt x="54179" y="50623"/>
                </a:lnTo>
                <a:lnTo>
                  <a:pt x="54123" y="50623"/>
                </a:lnTo>
                <a:lnTo>
                  <a:pt x="54086" y="50604"/>
                </a:lnTo>
                <a:lnTo>
                  <a:pt x="54011" y="50529"/>
                </a:lnTo>
                <a:lnTo>
                  <a:pt x="53918" y="50455"/>
                </a:lnTo>
                <a:lnTo>
                  <a:pt x="53844" y="50418"/>
                </a:lnTo>
                <a:lnTo>
                  <a:pt x="53751" y="50399"/>
                </a:lnTo>
                <a:lnTo>
                  <a:pt x="53714" y="50380"/>
                </a:lnTo>
                <a:lnTo>
                  <a:pt x="53658" y="50399"/>
                </a:lnTo>
                <a:lnTo>
                  <a:pt x="53639" y="50418"/>
                </a:lnTo>
                <a:lnTo>
                  <a:pt x="53602" y="50455"/>
                </a:lnTo>
                <a:lnTo>
                  <a:pt x="53602" y="50511"/>
                </a:lnTo>
                <a:lnTo>
                  <a:pt x="53620" y="50567"/>
                </a:lnTo>
                <a:lnTo>
                  <a:pt x="53639" y="50623"/>
                </a:lnTo>
                <a:lnTo>
                  <a:pt x="53676" y="50660"/>
                </a:lnTo>
                <a:lnTo>
                  <a:pt x="53788" y="50753"/>
                </a:lnTo>
                <a:lnTo>
                  <a:pt x="53863" y="50809"/>
                </a:lnTo>
                <a:lnTo>
                  <a:pt x="53732" y="50865"/>
                </a:lnTo>
                <a:lnTo>
                  <a:pt x="53565" y="50939"/>
                </a:lnTo>
                <a:lnTo>
                  <a:pt x="53490" y="50995"/>
                </a:lnTo>
                <a:lnTo>
                  <a:pt x="53434" y="51051"/>
                </a:lnTo>
                <a:lnTo>
                  <a:pt x="53378" y="51107"/>
                </a:lnTo>
                <a:lnTo>
                  <a:pt x="53378" y="51181"/>
                </a:lnTo>
                <a:lnTo>
                  <a:pt x="53397" y="51237"/>
                </a:lnTo>
                <a:lnTo>
                  <a:pt x="53453" y="51274"/>
                </a:lnTo>
                <a:lnTo>
                  <a:pt x="53509" y="51293"/>
                </a:lnTo>
                <a:lnTo>
                  <a:pt x="53583" y="51274"/>
                </a:lnTo>
                <a:lnTo>
                  <a:pt x="53732" y="51237"/>
                </a:lnTo>
                <a:lnTo>
                  <a:pt x="53825" y="51181"/>
                </a:lnTo>
                <a:lnTo>
                  <a:pt x="53993" y="51088"/>
                </a:lnTo>
                <a:lnTo>
                  <a:pt x="54086" y="51032"/>
                </a:lnTo>
                <a:lnTo>
                  <a:pt x="54142" y="51013"/>
                </a:lnTo>
                <a:lnTo>
                  <a:pt x="54216" y="51032"/>
                </a:lnTo>
                <a:lnTo>
                  <a:pt x="54291" y="51088"/>
                </a:lnTo>
                <a:lnTo>
                  <a:pt x="54347" y="51144"/>
                </a:lnTo>
                <a:lnTo>
                  <a:pt x="54421" y="51181"/>
                </a:lnTo>
                <a:lnTo>
                  <a:pt x="54514" y="51218"/>
                </a:lnTo>
                <a:lnTo>
                  <a:pt x="54551" y="51200"/>
                </a:lnTo>
                <a:lnTo>
                  <a:pt x="54570" y="51162"/>
                </a:lnTo>
                <a:lnTo>
                  <a:pt x="54551" y="51107"/>
                </a:lnTo>
                <a:lnTo>
                  <a:pt x="54458" y="50976"/>
                </a:lnTo>
                <a:lnTo>
                  <a:pt x="54365" y="50865"/>
                </a:lnTo>
                <a:lnTo>
                  <a:pt x="54570" y="50753"/>
                </a:lnTo>
                <a:lnTo>
                  <a:pt x="54663" y="50678"/>
                </a:lnTo>
                <a:lnTo>
                  <a:pt x="54756" y="50604"/>
                </a:lnTo>
                <a:lnTo>
                  <a:pt x="54793" y="50529"/>
                </a:lnTo>
                <a:lnTo>
                  <a:pt x="54831" y="50436"/>
                </a:lnTo>
                <a:lnTo>
                  <a:pt x="54831" y="50399"/>
                </a:lnTo>
                <a:lnTo>
                  <a:pt x="54812" y="50362"/>
                </a:lnTo>
                <a:close/>
                <a:moveTo>
                  <a:pt x="10706" y="50343"/>
                </a:moveTo>
                <a:lnTo>
                  <a:pt x="10650" y="50362"/>
                </a:lnTo>
                <a:lnTo>
                  <a:pt x="10594" y="50380"/>
                </a:lnTo>
                <a:lnTo>
                  <a:pt x="10557" y="50436"/>
                </a:lnTo>
                <a:lnTo>
                  <a:pt x="10538" y="50511"/>
                </a:lnTo>
                <a:lnTo>
                  <a:pt x="10557" y="50585"/>
                </a:lnTo>
                <a:lnTo>
                  <a:pt x="10594" y="50641"/>
                </a:lnTo>
                <a:lnTo>
                  <a:pt x="10669" y="50697"/>
                </a:lnTo>
                <a:lnTo>
                  <a:pt x="10743" y="50753"/>
                </a:lnTo>
                <a:lnTo>
                  <a:pt x="10911" y="50827"/>
                </a:lnTo>
                <a:lnTo>
                  <a:pt x="11041" y="50883"/>
                </a:lnTo>
                <a:lnTo>
                  <a:pt x="10967" y="51032"/>
                </a:lnTo>
                <a:lnTo>
                  <a:pt x="10929" y="51107"/>
                </a:lnTo>
                <a:lnTo>
                  <a:pt x="10911" y="51162"/>
                </a:lnTo>
                <a:lnTo>
                  <a:pt x="10929" y="51218"/>
                </a:lnTo>
                <a:lnTo>
                  <a:pt x="10948" y="51237"/>
                </a:lnTo>
                <a:lnTo>
                  <a:pt x="11004" y="51237"/>
                </a:lnTo>
                <a:lnTo>
                  <a:pt x="11097" y="51200"/>
                </a:lnTo>
                <a:lnTo>
                  <a:pt x="11209" y="51107"/>
                </a:lnTo>
                <a:lnTo>
                  <a:pt x="11283" y="51069"/>
                </a:lnTo>
                <a:lnTo>
                  <a:pt x="11320" y="51051"/>
                </a:lnTo>
                <a:lnTo>
                  <a:pt x="11376" y="51069"/>
                </a:lnTo>
                <a:lnTo>
                  <a:pt x="11451" y="51107"/>
                </a:lnTo>
                <a:lnTo>
                  <a:pt x="11562" y="51181"/>
                </a:lnTo>
                <a:lnTo>
                  <a:pt x="11674" y="51256"/>
                </a:lnTo>
                <a:lnTo>
                  <a:pt x="11786" y="51311"/>
                </a:lnTo>
                <a:lnTo>
                  <a:pt x="11897" y="51311"/>
                </a:lnTo>
                <a:lnTo>
                  <a:pt x="11953" y="51274"/>
                </a:lnTo>
                <a:lnTo>
                  <a:pt x="11972" y="51218"/>
                </a:lnTo>
                <a:lnTo>
                  <a:pt x="11991" y="51162"/>
                </a:lnTo>
                <a:lnTo>
                  <a:pt x="11972" y="51107"/>
                </a:lnTo>
                <a:lnTo>
                  <a:pt x="11935" y="51032"/>
                </a:lnTo>
                <a:lnTo>
                  <a:pt x="11897" y="50976"/>
                </a:lnTo>
                <a:lnTo>
                  <a:pt x="11786" y="50883"/>
                </a:lnTo>
                <a:lnTo>
                  <a:pt x="11674" y="50809"/>
                </a:lnTo>
                <a:lnTo>
                  <a:pt x="11767" y="50753"/>
                </a:lnTo>
                <a:lnTo>
                  <a:pt x="11860" y="50697"/>
                </a:lnTo>
                <a:lnTo>
                  <a:pt x="11935" y="50623"/>
                </a:lnTo>
                <a:lnTo>
                  <a:pt x="11991" y="50529"/>
                </a:lnTo>
                <a:lnTo>
                  <a:pt x="11991" y="50436"/>
                </a:lnTo>
                <a:lnTo>
                  <a:pt x="11972" y="50380"/>
                </a:lnTo>
                <a:lnTo>
                  <a:pt x="11916" y="50343"/>
                </a:lnTo>
                <a:lnTo>
                  <a:pt x="11767" y="50343"/>
                </a:lnTo>
                <a:lnTo>
                  <a:pt x="11674" y="50362"/>
                </a:lnTo>
                <a:lnTo>
                  <a:pt x="11544" y="50418"/>
                </a:lnTo>
                <a:lnTo>
                  <a:pt x="11413" y="50511"/>
                </a:lnTo>
                <a:lnTo>
                  <a:pt x="11357" y="50548"/>
                </a:lnTo>
                <a:lnTo>
                  <a:pt x="11283" y="50548"/>
                </a:lnTo>
                <a:lnTo>
                  <a:pt x="11209" y="50529"/>
                </a:lnTo>
                <a:lnTo>
                  <a:pt x="11134" y="50474"/>
                </a:lnTo>
                <a:lnTo>
                  <a:pt x="11041" y="50418"/>
                </a:lnTo>
                <a:lnTo>
                  <a:pt x="10967" y="50380"/>
                </a:lnTo>
                <a:lnTo>
                  <a:pt x="10855" y="50343"/>
                </a:lnTo>
                <a:close/>
                <a:moveTo>
                  <a:pt x="29529" y="50362"/>
                </a:moveTo>
                <a:lnTo>
                  <a:pt x="29473" y="50380"/>
                </a:lnTo>
                <a:lnTo>
                  <a:pt x="29436" y="50418"/>
                </a:lnTo>
                <a:lnTo>
                  <a:pt x="29417" y="50492"/>
                </a:lnTo>
                <a:lnTo>
                  <a:pt x="29417" y="50548"/>
                </a:lnTo>
                <a:lnTo>
                  <a:pt x="29473" y="50604"/>
                </a:lnTo>
                <a:lnTo>
                  <a:pt x="29529" y="50660"/>
                </a:lnTo>
                <a:lnTo>
                  <a:pt x="29603" y="50716"/>
                </a:lnTo>
                <a:lnTo>
                  <a:pt x="29901" y="50846"/>
                </a:lnTo>
                <a:lnTo>
                  <a:pt x="29808" y="50920"/>
                </a:lnTo>
                <a:lnTo>
                  <a:pt x="29715" y="51032"/>
                </a:lnTo>
                <a:lnTo>
                  <a:pt x="29659" y="51088"/>
                </a:lnTo>
                <a:lnTo>
                  <a:pt x="29640" y="51144"/>
                </a:lnTo>
                <a:lnTo>
                  <a:pt x="29640" y="51200"/>
                </a:lnTo>
                <a:lnTo>
                  <a:pt x="29659" y="51256"/>
                </a:lnTo>
                <a:lnTo>
                  <a:pt x="29715" y="51293"/>
                </a:lnTo>
                <a:lnTo>
                  <a:pt x="29771" y="51311"/>
                </a:lnTo>
                <a:lnTo>
                  <a:pt x="29845" y="51274"/>
                </a:lnTo>
                <a:lnTo>
                  <a:pt x="29901" y="51237"/>
                </a:lnTo>
                <a:lnTo>
                  <a:pt x="30031" y="51125"/>
                </a:lnTo>
                <a:lnTo>
                  <a:pt x="30087" y="51088"/>
                </a:lnTo>
                <a:lnTo>
                  <a:pt x="30125" y="51069"/>
                </a:lnTo>
                <a:lnTo>
                  <a:pt x="30162" y="51069"/>
                </a:lnTo>
                <a:lnTo>
                  <a:pt x="30218" y="51107"/>
                </a:lnTo>
                <a:lnTo>
                  <a:pt x="30348" y="51181"/>
                </a:lnTo>
                <a:lnTo>
                  <a:pt x="30497" y="51256"/>
                </a:lnTo>
                <a:lnTo>
                  <a:pt x="30553" y="51256"/>
                </a:lnTo>
                <a:lnTo>
                  <a:pt x="30590" y="51237"/>
                </a:lnTo>
                <a:lnTo>
                  <a:pt x="30609" y="51200"/>
                </a:lnTo>
                <a:lnTo>
                  <a:pt x="30609" y="51144"/>
                </a:lnTo>
                <a:lnTo>
                  <a:pt x="30571" y="51088"/>
                </a:lnTo>
                <a:lnTo>
                  <a:pt x="30534" y="51013"/>
                </a:lnTo>
                <a:lnTo>
                  <a:pt x="30441" y="50902"/>
                </a:lnTo>
                <a:lnTo>
                  <a:pt x="30348" y="50827"/>
                </a:lnTo>
                <a:lnTo>
                  <a:pt x="30441" y="50697"/>
                </a:lnTo>
                <a:lnTo>
                  <a:pt x="30515" y="50548"/>
                </a:lnTo>
                <a:lnTo>
                  <a:pt x="30534" y="50474"/>
                </a:lnTo>
                <a:lnTo>
                  <a:pt x="30515" y="50436"/>
                </a:lnTo>
                <a:lnTo>
                  <a:pt x="30460" y="50436"/>
                </a:lnTo>
                <a:lnTo>
                  <a:pt x="30367" y="50474"/>
                </a:lnTo>
                <a:lnTo>
                  <a:pt x="30255" y="50567"/>
                </a:lnTo>
                <a:lnTo>
                  <a:pt x="30180" y="50623"/>
                </a:lnTo>
                <a:lnTo>
                  <a:pt x="30125" y="50641"/>
                </a:lnTo>
                <a:lnTo>
                  <a:pt x="30069" y="50623"/>
                </a:lnTo>
                <a:lnTo>
                  <a:pt x="29994" y="50567"/>
                </a:lnTo>
                <a:lnTo>
                  <a:pt x="29864" y="50455"/>
                </a:lnTo>
                <a:lnTo>
                  <a:pt x="29752" y="50399"/>
                </a:lnTo>
                <a:lnTo>
                  <a:pt x="29603" y="50362"/>
                </a:lnTo>
                <a:close/>
                <a:moveTo>
                  <a:pt x="61757" y="50325"/>
                </a:moveTo>
                <a:lnTo>
                  <a:pt x="61719" y="50343"/>
                </a:lnTo>
                <a:lnTo>
                  <a:pt x="61682" y="50362"/>
                </a:lnTo>
                <a:lnTo>
                  <a:pt x="61645" y="50399"/>
                </a:lnTo>
                <a:lnTo>
                  <a:pt x="61626" y="50418"/>
                </a:lnTo>
                <a:lnTo>
                  <a:pt x="61626" y="50455"/>
                </a:lnTo>
                <a:lnTo>
                  <a:pt x="61645" y="50529"/>
                </a:lnTo>
                <a:lnTo>
                  <a:pt x="61719" y="50604"/>
                </a:lnTo>
                <a:lnTo>
                  <a:pt x="61868" y="50734"/>
                </a:lnTo>
                <a:lnTo>
                  <a:pt x="61999" y="50827"/>
                </a:lnTo>
                <a:lnTo>
                  <a:pt x="61887" y="50902"/>
                </a:lnTo>
                <a:lnTo>
                  <a:pt x="61738" y="51013"/>
                </a:lnTo>
                <a:lnTo>
                  <a:pt x="61682" y="51088"/>
                </a:lnTo>
                <a:lnTo>
                  <a:pt x="61664" y="51162"/>
                </a:lnTo>
                <a:lnTo>
                  <a:pt x="61664" y="51218"/>
                </a:lnTo>
                <a:lnTo>
                  <a:pt x="61738" y="51293"/>
                </a:lnTo>
                <a:lnTo>
                  <a:pt x="61757" y="51311"/>
                </a:lnTo>
                <a:lnTo>
                  <a:pt x="61812" y="51311"/>
                </a:lnTo>
                <a:lnTo>
                  <a:pt x="61887" y="51293"/>
                </a:lnTo>
                <a:lnTo>
                  <a:pt x="61980" y="51274"/>
                </a:lnTo>
                <a:lnTo>
                  <a:pt x="62054" y="51237"/>
                </a:lnTo>
                <a:lnTo>
                  <a:pt x="62129" y="51181"/>
                </a:lnTo>
                <a:lnTo>
                  <a:pt x="62222" y="51125"/>
                </a:lnTo>
                <a:lnTo>
                  <a:pt x="62315" y="51051"/>
                </a:lnTo>
                <a:lnTo>
                  <a:pt x="62427" y="51069"/>
                </a:lnTo>
                <a:lnTo>
                  <a:pt x="62539" y="51088"/>
                </a:lnTo>
                <a:lnTo>
                  <a:pt x="62594" y="51088"/>
                </a:lnTo>
                <a:lnTo>
                  <a:pt x="62613" y="51051"/>
                </a:lnTo>
                <a:lnTo>
                  <a:pt x="62613" y="51013"/>
                </a:lnTo>
                <a:lnTo>
                  <a:pt x="62613" y="50976"/>
                </a:lnTo>
                <a:lnTo>
                  <a:pt x="62576" y="50958"/>
                </a:lnTo>
                <a:lnTo>
                  <a:pt x="62557" y="50939"/>
                </a:lnTo>
                <a:lnTo>
                  <a:pt x="62539" y="50902"/>
                </a:lnTo>
                <a:lnTo>
                  <a:pt x="62539" y="50846"/>
                </a:lnTo>
                <a:lnTo>
                  <a:pt x="62557" y="50771"/>
                </a:lnTo>
                <a:lnTo>
                  <a:pt x="62632" y="50641"/>
                </a:lnTo>
                <a:lnTo>
                  <a:pt x="62650" y="50567"/>
                </a:lnTo>
                <a:lnTo>
                  <a:pt x="62632" y="50529"/>
                </a:lnTo>
                <a:lnTo>
                  <a:pt x="62613" y="50492"/>
                </a:lnTo>
                <a:lnTo>
                  <a:pt x="62557" y="50455"/>
                </a:lnTo>
                <a:lnTo>
                  <a:pt x="62483" y="50436"/>
                </a:lnTo>
                <a:lnTo>
                  <a:pt x="62427" y="50455"/>
                </a:lnTo>
                <a:lnTo>
                  <a:pt x="62371" y="50492"/>
                </a:lnTo>
                <a:lnTo>
                  <a:pt x="62297" y="50548"/>
                </a:lnTo>
                <a:lnTo>
                  <a:pt x="62278" y="50585"/>
                </a:lnTo>
                <a:lnTo>
                  <a:pt x="62222" y="50585"/>
                </a:lnTo>
                <a:lnTo>
                  <a:pt x="62166" y="50567"/>
                </a:lnTo>
                <a:lnTo>
                  <a:pt x="62092" y="50511"/>
                </a:lnTo>
                <a:lnTo>
                  <a:pt x="62036" y="50455"/>
                </a:lnTo>
                <a:lnTo>
                  <a:pt x="61887" y="50362"/>
                </a:lnTo>
                <a:lnTo>
                  <a:pt x="61812" y="50343"/>
                </a:lnTo>
                <a:lnTo>
                  <a:pt x="61757" y="50325"/>
                </a:lnTo>
                <a:close/>
                <a:moveTo>
                  <a:pt x="64475" y="50306"/>
                </a:moveTo>
                <a:lnTo>
                  <a:pt x="64419" y="50325"/>
                </a:lnTo>
                <a:lnTo>
                  <a:pt x="64382" y="50380"/>
                </a:lnTo>
                <a:lnTo>
                  <a:pt x="64363" y="50418"/>
                </a:lnTo>
                <a:lnTo>
                  <a:pt x="64382" y="50474"/>
                </a:lnTo>
                <a:lnTo>
                  <a:pt x="64400" y="50529"/>
                </a:lnTo>
                <a:lnTo>
                  <a:pt x="64475" y="50623"/>
                </a:lnTo>
                <a:lnTo>
                  <a:pt x="64493" y="50678"/>
                </a:lnTo>
                <a:lnTo>
                  <a:pt x="64512" y="50716"/>
                </a:lnTo>
                <a:lnTo>
                  <a:pt x="64493" y="50753"/>
                </a:lnTo>
                <a:lnTo>
                  <a:pt x="64475" y="50790"/>
                </a:lnTo>
                <a:lnTo>
                  <a:pt x="64382" y="50883"/>
                </a:lnTo>
                <a:lnTo>
                  <a:pt x="64307" y="50958"/>
                </a:lnTo>
                <a:lnTo>
                  <a:pt x="64270" y="51013"/>
                </a:lnTo>
                <a:lnTo>
                  <a:pt x="64251" y="51069"/>
                </a:lnTo>
                <a:lnTo>
                  <a:pt x="64270" y="51107"/>
                </a:lnTo>
                <a:lnTo>
                  <a:pt x="64289" y="51144"/>
                </a:lnTo>
                <a:lnTo>
                  <a:pt x="64307" y="51162"/>
                </a:lnTo>
                <a:lnTo>
                  <a:pt x="64363" y="51162"/>
                </a:lnTo>
                <a:lnTo>
                  <a:pt x="64456" y="51125"/>
                </a:lnTo>
                <a:lnTo>
                  <a:pt x="64531" y="51088"/>
                </a:lnTo>
                <a:lnTo>
                  <a:pt x="64680" y="51032"/>
                </a:lnTo>
                <a:lnTo>
                  <a:pt x="64717" y="51032"/>
                </a:lnTo>
                <a:lnTo>
                  <a:pt x="64791" y="51088"/>
                </a:lnTo>
                <a:lnTo>
                  <a:pt x="64847" y="51125"/>
                </a:lnTo>
                <a:lnTo>
                  <a:pt x="64903" y="51200"/>
                </a:lnTo>
                <a:lnTo>
                  <a:pt x="64959" y="51256"/>
                </a:lnTo>
                <a:lnTo>
                  <a:pt x="65015" y="51293"/>
                </a:lnTo>
                <a:lnTo>
                  <a:pt x="65089" y="51311"/>
                </a:lnTo>
                <a:lnTo>
                  <a:pt x="65164" y="51311"/>
                </a:lnTo>
                <a:lnTo>
                  <a:pt x="65238" y="51293"/>
                </a:lnTo>
                <a:lnTo>
                  <a:pt x="65257" y="51274"/>
                </a:lnTo>
                <a:lnTo>
                  <a:pt x="65275" y="51237"/>
                </a:lnTo>
                <a:lnTo>
                  <a:pt x="65294" y="51181"/>
                </a:lnTo>
                <a:lnTo>
                  <a:pt x="65275" y="51125"/>
                </a:lnTo>
                <a:lnTo>
                  <a:pt x="65238" y="51069"/>
                </a:lnTo>
                <a:lnTo>
                  <a:pt x="65201" y="51013"/>
                </a:lnTo>
                <a:lnTo>
                  <a:pt x="65015" y="50865"/>
                </a:lnTo>
                <a:lnTo>
                  <a:pt x="65201" y="50771"/>
                </a:lnTo>
                <a:lnTo>
                  <a:pt x="65294" y="50716"/>
                </a:lnTo>
                <a:lnTo>
                  <a:pt x="65369" y="50660"/>
                </a:lnTo>
                <a:lnTo>
                  <a:pt x="65387" y="50604"/>
                </a:lnTo>
                <a:lnTo>
                  <a:pt x="65387" y="50548"/>
                </a:lnTo>
                <a:lnTo>
                  <a:pt x="65350" y="50492"/>
                </a:lnTo>
                <a:lnTo>
                  <a:pt x="65331" y="50474"/>
                </a:lnTo>
                <a:lnTo>
                  <a:pt x="65294" y="50474"/>
                </a:lnTo>
                <a:lnTo>
                  <a:pt x="65145" y="50511"/>
                </a:lnTo>
                <a:lnTo>
                  <a:pt x="64996" y="50548"/>
                </a:lnTo>
                <a:lnTo>
                  <a:pt x="64866" y="50585"/>
                </a:lnTo>
                <a:lnTo>
                  <a:pt x="64754" y="50585"/>
                </a:lnTo>
                <a:lnTo>
                  <a:pt x="64717" y="50548"/>
                </a:lnTo>
                <a:lnTo>
                  <a:pt x="64680" y="50511"/>
                </a:lnTo>
                <a:lnTo>
                  <a:pt x="64605" y="50399"/>
                </a:lnTo>
                <a:lnTo>
                  <a:pt x="64568" y="50362"/>
                </a:lnTo>
                <a:lnTo>
                  <a:pt x="64531" y="50325"/>
                </a:lnTo>
                <a:lnTo>
                  <a:pt x="64475" y="50306"/>
                </a:lnTo>
                <a:close/>
                <a:moveTo>
                  <a:pt x="40253" y="50306"/>
                </a:moveTo>
                <a:lnTo>
                  <a:pt x="40215" y="50325"/>
                </a:lnTo>
                <a:lnTo>
                  <a:pt x="40215" y="50362"/>
                </a:lnTo>
                <a:lnTo>
                  <a:pt x="40234" y="50418"/>
                </a:lnTo>
                <a:lnTo>
                  <a:pt x="40327" y="50567"/>
                </a:lnTo>
                <a:lnTo>
                  <a:pt x="40532" y="50771"/>
                </a:lnTo>
                <a:lnTo>
                  <a:pt x="40420" y="50865"/>
                </a:lnTo>
                <a:lnTo>
                  <a:pt x="40290" y="50995"/>
                </a:lnTo>
                <a:lnTo>
                  <a:pt x="40234" y="51051"/>
                </a:lnTo>
                <a:lnTo>
                  <a:pt x="40197" y="51125"/>
                </a:lnTo>
                <a:lnTo>
                  <a:pt x="40197" y="51200"/>
                </a:lnTo>
                <a:lnTo>
                  <a:pt x="40234" y="51256"/>
                </a:lnTo>
                <a:lnTo>
                  <a:pt x="40309" y="51293"/>
                </a:lnTo>
                <a:lnTo>
                  <a:pt x="40364" y="51311"/>
                </a:lnTo>
                <a:lnTo>
                  <a:pt x="40439" y="51293"/>
                </a:lnTo>
                <a:lnTo>
                  <a:pt x="40513" y="51237"/>
                </a:lnTo>
                <a:lnTo>
                  <a:pt x="40644" y="51125"/>
                </a:lnTo>
                <a:lnTo>
                  <a:pt x="40755" y="51032"/>
                </a:lnTo>
                <a:lnTo>
                  <a:pt x="40904" y="51218"/>
                </a:lnTo>
                <a:lnTo>
                  <a:pt x="40997" y="51311"/>
                </a:lnTo>
                <a:lnTo>
                  <a:pt x="41053" y="51330"/>
                </a:lnTo>
                <a:lnTo>
                  <a:pt x="41146" y="51330"/>
                </a:lnTo>
                <a:lnTo>
                  <a:pt x="41184" y="51293"/>
                </a:lnTo>
                <a:lnTo>
                  <a:pt x="41221" y="51274"/>
                </a:lnTo>
                <a:lnTo>
                  <a:pt x="41221" y="51237"/>
                </a:lnTo>
                <a:lnTo>
                  <a:pt x="41221" y="51162"/>
                </a:lnTo>
                <a:lnTo>
                  <a:pt x="41184" y="51088"/>
                </a:lnTo>
                <a:lnTo>
                  <a:pt x="41146" y="51032"/>
                </a:lnTo>
                <a:lnTo>
                  <a:pt x="41109" y="50995"/>
                </a:lnTo>
                <a:lnTo>
                  <a:pt x="41072" y="50939"/>
                </a:lnTo>
                <a:lnTo>
                  <a:pt x="41035" y="50902"/>
                </a:lnTo>
                <a:lnTo>
                  <a:pt x="41016" y="50846"/>
                </a:lnTo>
                <a:lnTo>
                  <a:pt x="40997" y="50809"/>
                </a:lnTo>
                <a:lnTo>
                  <a:pt x="41072" y="50716"/>
                </a:lnTo>
                <a:lnTo>
                  <a:pt x="41128" y="50660"/>
                </a:lnTo>
                <a:lnTo>
                  <a:pt x="41202" y="50529"/>
                </a:lnTo>
                <a:lnTo>
                  <a:pt x="41239" y="50474"/>
                </a:lnTo>
                <a:lnTo>
                  <a:pt x="41239" y="50418"/>
                </a:lnTo>
                <a:lnTo>
                  <a:pt x="41221" y="50380"/>
                </a:lnTo>
                <a:lnTo>
                  <a:pt x="41165" y="50380"/>
                </a:lnTo>
                <a:lnTo>
                  <a:pt x="41035" y="50418"/>
                </a:lnTo>
                <a:lnTo>
                  <a:pt x="40904" y="50492"/>
                </a:lnTo>
                <a:lnTo>
                  <a:pt x="40774" y="50567"/>
                </a:lnTo>
                <a:lnTo>
                  <a:pt x="40737" y="50567"/>
                </a:lnTo>
                <a:lnTo>
                  <a:pt x="40662" y="50548"/>
                </a:lnTo>
                <a:lnTo>
                  <a:pt x="40439" y="50399"/>
                </a:lnTo>
                <a:lnTo>
                  <a:pt x="40309" y="50306"/>
                </a:lnTo>
                <a:close/>
                <a:moveTo>
                  <a:pt x="45708" y="50325"/>
                </a:moveTo>
                <a:lnTo>
                  <a:pt x="45652" y="50362"/>
                </a:lnTo>
                <a:lnTo>
                  <a:pt x="45615" y="50436"/>
                </a:lnTo>
                <a:lnTo>
                  <a:pt x="45633" y="50492"/>
                </a:lnTo>
                <a:lnTo>
                  <a:pt x="45671" y="50548"/>
                </a:lnTo>
                <a:lnTo>
                  <a:pt x="45726" y="50604"/>
                </a:lnTo>
                <a:lnTo>
                  <a:pt x="45894" y="50697"/>
                </a:lnTo>
                <a:lnTo>
                  <a:pt x="46006" y="50771"/>
                </a:lnTo>
                <a:lnTo>
                  <a:pt x="45931" y="50883"/>
                </a:lnTo>
                <a:lnTo>
                  <a:pt x="45801" y="51032"/>
                </a:lnTo>
                <a:lnTo>
                  <a:pt x="45745" y="51107"/>
                </a:lnTo>
                <a:lnTo>
                  <a:pt x="45708" y="51181"/>
                </a:lnTo>
                <a:lnTo>
                  <a:pt x="45708" y="51256"/>
                </a:lnTo>
                <a:lnTo>
                  <a:pt x="45708" y="51293"/>
                </a:lnTo>
                <a:lnTo>
                  <a:pt x="45726" y="51311"/>
                </a:lnTo>
                <a:lnTo>
                  <a:pt x="45764" y="51330"/>
                </a:lnTo>
                <a:lnTo>
                  <a:pt x="45782" y="51330"/>
                </a:lnTo>
                <a:lnTo>
                  <a:pt x="45857" y="51311"/>
                </a:lnTo>
                <a:lnTo>
                  <a:pt x="45931" y="51274"/>
                </a:lnTo>
                <a:lnTo>
                  <a:pt x="46006" y="51218"/>
                </a:lnTo>
                <a:lnTo>
                  <a:pt x="46155" y="51069"/>
                </a:lnTo>
                <a:lnTo>
                  <a:pt x="46248" y="50976"/>
                </a:lnTo>
                <a:lnTo>
                  <a:pt x="46378" y="51125"/>
                </a:lnTo>
                <a:lnTo>
                  <a:pt x="46471" y="51181"/>
                </a:lnTo>
                <a:lnTo>
                  <a:pt x="46508" y="51200"/>
                </a:lnTo>
                <a:lnTo>
                  <a:pt x="46527" y="51181"/>
                </a:lnTo>
                <a:lnTo>
                  <a:pt x="46546" y="51144"/>
                </a:lnTo>
                <a:lnTo>
                  <a:pt x="46527" y="51088"/>
                </a:lnTo>
                <a:lnTo>
                  <a:pt x="46490" y="50976"/>
                </a:lnTo>
                <a:lnTo>
                  <a:pt x="46434" y="50846"/>
                </a:lnTo>
                <a:lnTo>
                  <a:pt x="46415" y="50771"/>
                </a:lnTo>
                <a:lnTo>
                  <a:pt x="46453" y="50678"/>
                </a:lnTo>
                <a:lnTo>
                  <a:pt x="46508" y="50623"/>
                </a:lnTo>
                <a:lnTo>
                  <a:pt x="46546" y="50548"/>
                </a:lnTo>
                <a:lnTo>
                  <a:pt x="46546" y="50511"/>
                </a:lnTo>
                <a:lnTo>
                  <a:pt x="46527" y="50455"/>
                </a:lnTo>
                <a:lnTo>
                  <a:pt x="46490" y="50380"/>
                </a:lnTo>
                <a:lnTo>
                  <a:pt x="46434" y="50343"/>
                </a:lnTo>
                <a:lnTo>
                  <a:pt x="46359" y="50343"/>
                </a:lnTo>
                <a:lnTo>
                  <a:pt x="46322" y="50362"/>
                </a:lnTo>
                <a:lnTo>
                  <a:pt x="46285" y="50399"/>
                </a:lnTo>
                <a:lnTo>
                  <a:pt x="46173" y="50548"/>
                </a:lnTo>
                <a:lnTo>
                  <a:pt x="46062" y="50455"/>
                </a:lnTo>
                <a:lnTo>
                  <a:pt x="45931" y="50380"/>
                </a:lnTo>
                <a:lnTo>
                  <a:pt x="45857" y="50343"/>
                </a:lnTo>
                <a:lnTo>
                  <a:pt x="45782" y="50325"/>
                </a:lnTo>
                <a:close/>
                <a:moveTo>
                  <a:pt x="149" y="50287"/>
                </a:moveTo>
                <a:lnTo>
                  <a:pt x="112" y="50306"/>
                </a:lnTo>
                <a:lnTo>
                  <a:pt x="75" y="50343"/>
                </a:lnTo>
                <a:lnTo>
                  <a:pt x="56" y="50380"/>
                </a:lnTo>
                <a:lnTo>
                  <a:pt x="56" y="50418"/>
                </a:lnTo>
                <a:lnTo>
                  <a:pt x="75" y="50492"/>
                </a:lnTo>
                <a:lnTo>
                  <a:pt x="168" y="50623"/>
                </a:lnTo>
                <a:lnTo>
                  <a:pt x="243" y="50716"/>
                </a:lnTo>
                <a:lnTo>
                  <a:pt x="280" y="50753"/>
                </a:lnTo>
                <a:lnTo>
                  <a:pt x="280" y="50790"/>
                </a:lnTo>
                <a:lnTo>
                  <a:pt x="261" y="50827"/>
                </a:lnTo>
                <a:lnTo>
                  <a:pt x="224" y="50846"/>
                </a:lnTo>
                <a:lnTo>
                  <a:pt x="149" y="50920"/>
                </a:lnTo>
                <a:lnTo>
                  <a:pt x="94" y="51032"/>
                </a:lnTo>
                <a:lnTo>
                  <a:pt x="94" y="51125"/>
                </a:lnTo>
                <a:lnTo>
                  <a:pt x="131" y="51181"/>
                </a:lnTo>
                <a:lnTo>
                  <a:pt x="205" y="51200"/>
                </a:lnTo>
                <a:lnTo>
                  <a:pt x="280" y="51200"/>
                </a:lnTo>
                <a:lnTo>
                  <a:pt x="373" y="51181"/>
                </a:lnTo>
                <a:lnTo>
                  <a:pt x="466" y="51144"/>
                </a:lnTo>
                <a:lnTo>
                  <a:pt x="540" y="51069"/>
                </a:lnTo>
                <a:lnTo>
                  <a:pt x="633" y="51181"/>
                </a:lnTo>
                <a:lnTo>
                  <a:pt x="764" y="51293"/>
                </a:lnTo>
                <a:lnTo>
                  <a:pt x="820" y="51330"/>
                </a:lnTo>
                <a:lnTo>
                  <a:pt x="894" y="51349"/>
                </a:lnTo>
                <a:lnTo>
                  <a:pt x="950" y="51349"/>
                </a:lnTo>
                <a:lnTo>
                  <a:pt x="1024" y="51311"/>
                </a:lnTo>
                <a:lnTo>
                  <a:pt x="1062" y="51237"/>
                </a:lnTo>
                <a:lnTo>
                  <a:pt x="1062" y="51181"/>
                </a:lnTo>
                <a:lnTo>
                  <a:pt x="1024" y="51107"/>
                </a:lnTo>
                <a:lnTo>
                  <a:pt x="969" y="51051"/>
                </a:lnTo>
                <a:lnTo>
                  <a:pt x="838" y="50939"/>
                </a:lnTo>
                <a:lnTo>
                  <a:pt x="727" y="50846"/>
                </a:lnTo>
                <a:lnTo>
                  <a:pt x="876" y="50678"/>
                </a:lnTo>
                <a:lnTo>
                  <a:pt x="931" y="50585"/>
                </a:lnTo>
                <a:lnTo>
                  <a:pt x="950" y="50529"/>
                </a:lnTo>
                <a:lnTo>
                  <a:pt x="950" y="50492"/>
                </a:lnTo>
                <a:lnTo>
                  <a:pt x="931" y="50455"/>
                </a:lnTo>
                <a:lnTo>
                  <a:pt x="913" y="50418"/>
                </a:lnTo>
                <a:lnTo>
                  <a:pt x="857" y="50418"/>
                </a:lnTo>
                <a:lnTo>
                  <a:pt x="820" y="50436"/>
                </a:lnTo>
                <a:lnTo>
                  <a:pt x="727" y="50474"/>
                </a:lnTo>
                <a:lnTo>
                  <a:pt x="633" y="50529"/>
                </a:lnTo>
                <a:lnTo>
                  <a:pt x="540" y="50567"/>
                </a:lnTo>
                <a:lnTo>
                  <a:pt x="503" y="50585"/>
                </a:lnTo>
                <a:lnTo>
                  <a:pt x="485" y="50567"/>
                </a:lnTo>
                <a:lnTo>
                  <a:pt x="429" y="50529"/>
                </a:lnTo>
                <a:lnTo>
                  <a:pt x="336" y="50436"/>
                </a:lnTo>
                <a:lnTo>
                  <a:pt x="280" y="50380"/>
                </a:lnTo>
                <a:lnTo>
                  <a:pt x="224" y="50306"/>
                </a:lnTo>
                <a:lnTo>
                  <a:pt x="187" y="50306"/>
                </a:lnTo>
                <a:lnTo>
                  <a:pt x="149" y="50287"/>
                </a:lnTo>
                <a:close/>
                <a:moveTo>
                  <a:pt x="67026" y="50306"/>
                </a:moveTo>
                <a:lnTo>
                  <a:pt x="66951" y="50325"/>
                </a:lnTo>
                <a:lnTo>
                  <a:pt x="66914" y="50343"/>
                </a:lnTo>
                <a:lnTo>
                  <a:pt x="66895" y="50380"/>
                </a:lnTo>
                <a:lnTo>
                  <a:pt x="66877" y="50418"/>
                </a:lnTo>
                <a:lnTo>
                  <a:pt x="66895" y="50455"/>
                </a:lnTo>
                <a:lnTo>
                  <a:pt x="66932" y="50492"/>
                </a:lnTo>
                <a:lnTo>
                  <a:pt x="67007" y="50585"/>
                </a:lnTo>
                <a:lnTo>
                  <a:pt x="67119" y="50678"/>
                </a:lnTo>
                <a:lnTo>
                  <a:pt x="67249" y="50753"/>
                </a:lnTo>
                <a:lnTo>
                  <a:pt x="67398" y="50846"/>
                </a:lnTo>
                <a:lnTo>
                  <a:pt x="67268" y="50939"/>
                </a:lnTo>
                <a:lnTo>
                  <a:pt x="67119" y="51069"/>
                </a:lnTo>
                <a:lnTo>
                  <a:pt x="67044" y="51144"/>
                </a:lnTo>
                <a:lnTo>
                  <a:pt x="67026" y="51218"/>
                </a:lnTo>
                <a:lnTo>
                  <a:pt x="67026" y="51256"/>
                </a:lnTo>
                <a:lnTo>
                  <a:pt x="67044" y="51293"/>
                </a:lnTo>
                <a:lnTo>
                  <a:pt x="67063" y="51311"/>
                </a:lnTo>
                <a:lnTo>
                  <a:pt x="67119" y="51349"/>
                </a:lnTo>
                <a:lnTo>
                  <a:pt x="67193" y="51349"/>
                </a:lnTo>
                <a:lnTo>
                  <a:pt x="67268" y="51330"/>
                </a:lnTo>
                <a:lnTo>
                  <a:pt x="67342" y="51293"/>
                </a:lnTo>
                <a:lnTo>
                  <a:pt x="67416" y="51237"/>
                </a:lnTo>
                <a:lnTo>
                  <a:pt x="67565" y="51125"/>
                </a:lnTo>
                <a:lnTo>
                  <a:pt x="67621" y="51088"/>
                </a:lnTo>
                <a:lnTo>
                  <a:pt x="67696" y="51069"/>
                </a:lnTo>
                <a:lnTo>
                  <a:pt x="67733" y="51107"/>
                </a:lnTo>
                <a:lnTo>
                  <a:pt x="67789" y="51162"/>
                </a:lnTo>
                <a:lnTo>
                  <a:pt x="67845" y="51218"/>
                </a:lnTo>
                <a:lnTo>
                  <a:pt x="67901" y="51218"/>
                </a:lnTo>
                <a:lnTo>
                  <a:pt x="67919" y="51181"/>
                </a:lnTo>
                <a:lnTo>
                  <a:pt x="67919" y="51144"/>
                </a:lnTo>
                <a:lnTo>
                  <a:pt x="67882" y="51069"/>
                </a:lnTo>
                <a:lnTo>
                  <a:pt x="67826" y="50995"/>
                </a:lnTo>
                <a:lnTo>
                  <a:pt x="67807" y="50958"/>
                </a:lnTo>
                <a:lnTo>
                  <a:pt x="67807" y="50939"/>
                </a:lnTo>
                <a:lnTo>
                  <a:pt x="67807" y="50902"/>
                </a:lnTo>
                <a:lnTo>
                  <a:pt x="67845" y="50865"/>
                </a:lnTo>
                <a:lnTo>
                  <a:pt x="67938" y="50809"/>
                </a:lnTo>
                <a:lnTo>
                  <a:pt x="68031" y="50734"/>
                </a:lnTo>
                <a:lnTo>
                  <a:pt x="68068" y="50697"/>
                </a:lnTo>
                <a:lnTo>
                  <a:pt x="68087" y="50660"/>
                </a:lnTo>
                <a:lnTo>
                  <a:pt x="68087" y="50604"/>
                </a:lnTo>
                <a:lnTo>
                  <a:pt x="68087" y="50548"/>
                </a:lnTo>
                <a:lnTo>
                  <a:pt x="68087" y="50529"/>
                </a:lnTo>
                <a:lnTo>
                  <a:pt x="68068" y="50511"/>
                </a:lnTo>
                <a:lnTo>
                  <a:pt x="68031" y="50492"/>
                </a:lnTo>
                <a:lnTo>
                  <a:pt x="67994" y="50511"/>
                </a:lnTo>
                <a:lnTo>
                  <a:pt x="67845" y="50585"/>
                </a:lnTo>
                <a:lnTo>
                  <a:pt x="67714" y="50660"/>
                </a:lnTo>
                <a:lnTo>
                  <a:pt x="67621" y="50678"/>
                </a:lnTo>
                <a:lnTo>
                  <a:pt x="67584" y="50660"/>
                </a:lnTo>
                <a:lnTo>
                  <a:pt x="67472" y="50548"/>
                </a:lnTo>
                <a:lnTo>
                  <a:pt x="67379" y="50474"/>
                </a:lnTo>
                <a:lnTo>
                  <a:pt x="67268" y="50380"/>
                </a:lnTo>
                <a:lnTo>
                  <a:pt x="67137" y="50325"/>
                </a:lnTo>
                <a:lnTo>
                  <a:pt x="67081" y="50306"/>
                </a:lnTo>
                <a:close/>
                <a:moveTo>
                  <a:pt x="77787" y="50325"/>
                </a:moveTo>
                <a:lnTo>
                  <a:pt x="77750" y="50343"/>
                </a:lnTo>
                <a:lnTo>
                  <a:pt x="77712" y="50362"/>
                </a:lnTo>
                <a:lnTo>
                  <a:pt x="77712" y="50418"/>
                </a:lnTo>
                <a:lnTo>
                  <a:pt x="77712" y="50474"/>
                </a:lnTo>
                <a:lnTo>
                  <a:pt x="77731" y="50529"/>
                </a:lnTo>
                <a:lnTo>
                  <a:pt x="77768" y="50567"/>
                </a:lnTo>
                <a:lnTo>
                  <a:pt x="77861" y="50660"/>
                </a:lnTo>
                <a:lnTo>
                  <a:pt x="78066" y="50809"/>
                </a:lnTo>
                <a:lnTo>
                  <a:pt x="77936" y="50883"/>
                </a:lnTo>
                <a:lnTo>
                  <a:pt x="77787" y="50995"/>
                </a:lnTo>
                <a:lnTo>
                  <a:pt x="77712" y="51051"/>
                </a:lnTo>
                <a:lnTo>
                  <a:pt x="77675" y="51125"/>
                </a:lnTo>
                <a:lnTo>
                  <a:pt x="77656" y="51200"/>
                </a:lnTo>
                <a:lnTo>
                  <a:pt x="77675" y="51237"/>
                </a:lnTo>
                <a:lnTo>
                  <a:pt x="77694" y="51274"/>
                </a:lnTo>
                <a:lnTo>
                  <a:pt x="77750" y="51330"/>
                </a:lnTo>
                <a:lnTo>
                  <a:pt x="77824" y="51349"/>
                </a:lnTo>
                <a:lnTo>
                  <a:pt x="77898" y="51330"/>
                </a:lnTo>
                <a:lnTo>
                  <a:pt x="77973" y="51293"/>
                </a:lnTo>
                <a:lnTo>
                  <a:pt x="78122" y="51181"/>
                </a:lnTo>
                <a:lnTo>
                  <a:pt x="78234" y="51107"/>
                </a:lnTo>
                <a:lnTo>
                  <a:pt x="78308" y="51069"/>
                </a:lnTo>
                <a:lnTo>
                  <a:pt x="78364" y="51069"/>
                </a:lnTo>
                <a:lnTo>
                  <a:pt x="78401" y="51088"/>
                </a:lnTo>
                <a:lnTo>
                  <a:pt x="78476" y="51144"/>
                </a:lnTo>
                <a:lnTo>
                  <a:pt x="78550" y="51200"/>
                </a:lnTo>
                <a:lnTo>
                  <a:pt x="78606" y="51218"/>
                </a:lnTo>
                <a:lnTo>
                  <a:pt x="78662" y="51218"/>
                </a:lnTo>
                <a:lnTo>
                  <a:pt x="78680" y="51181"/>
                </a:lnTo>
                <a:lnTo>
                  <a:pt x="78699" y="51144"/>
                </a:lnTo>
                <a:lnTo>
                  <a:pt x="78699" y="51088"/>
                </a:lnTo>
                <a:lnTo>
                  <a:pt x="78680" y="51051"/>
                </a:lnTo>
                <a:lnTo>
                  <a:pt x="78643" y="50995"/>
                </a:lnTo>
                <a:lnTo>
                  <a:pt x="78587" y="50920"/>
                </a:lnTo>
                <a:lnTo>
                  <a:pt x="78569" y="50883"/>
                </a:lnTo>
                <a:lnTo>
                  <a:pt x="78569" y="50846"/>
                </a:lnTo>
                <a:lnTo>
                  <a:pt x="78569" y="50827"/>
                </a:lnTo>
                <a:lnTo>
                  <a:pt x="78587" y="50790"/>
                </a:lnTo>
                <a:lnTo>
                  <a:pt x="78662" y="50734"/>
                </a:lnTo>
                <a:lnTo>
                  <a:pt x="78718" y="50660"/>
                </a:lnTo>
                <a:lnTo>
                  <a:pt x="78736" y="50604"/>
                </a:lnTo>
                <a:lnTo>
                  <a:pt x="78755" y="50567"/>
                </a:lnTo>
                <a:lnTo>
                  <a:pt x="78736" y="50511"/>
                </a:lnTo>
                <a:lnTo>
                  <a:pt x="78699" y="50492"/>
                </a:lnTo>
                <a:lnTo>
                  <a:pt x="78587" y="50492"/>
                </a:lnTo>
                <a:lnTo>
                  <a:pt x="78476" y="50548"/>
                </a:lnTo>
                <a:lnTo>
                  <a:pt x="78401" y="50585"/>
                </a:lnTo>
                <a:lnTo>
                  <a:pt x="78345" y="50585"/>
                </a:lnTo>
                <a:lnTo>
                  <a:pt x="78289" y="50567"/>
                </a:lnTo>
                <a:lnTo>
                  <a:pt x="78196" y="50511"/>
                </a:lnTo>
                <a:lnTo>
                  <a:pt x="78085" y="50418"/>
                </a:lnTo>
                <a:lnTo>
                  <a:pt x="77973" y="50362"/>
                </a:lnTo>
                <a:lnTo>
                  <a:pt x="77880" y="50325"/>
                </a:lnTo>
                <a:close/>
                <a:moveTo>
                  <a:pt x="5437" y="50287"/>
                </a:moveTo>
                <a:lnTo>
                  <a:pt x="5418" y="50306"/>
                </a:lnTo>
                <a:lnTo>
                  <a:pt x="5400" y="50325"/>
                </a:lnTo>
                <a:lnTo>
                  <a:pt x="5400" y="50343"/>
                </a:lnTo>
                <a:lnTo>
                  <a:pt x="5437" y="50399"/>
                </a:lnTo>
                <a:lnTo>
                  <a:pt x="5549" y="50548"/>
                </a:lnTo>
                <a:lnTo>
                  <a:pt x="5753" y="50771"/>
                </a:lnTo>
                <a:lnTo>
                  <a:pt x="5660" y="50846"/>
                </a:lnTo>
                <a:lnTo>
                  <a:pt x="5530" y="50976"/>
                </a:lnTo>
                <a:lnTo>
                  <a:pt x="5493" y="51032"/>
                </a:lnTo>
                <a:lnTo>
                  <a:pt x="5456" y="51107"/>
                </a:lnTo>
                <a:lnTo>
                  <a:pt x="5456" y="51162"/>
                </a:lnTo>
                <a:lnTo>
                  <a:pt x="5493" y="51218"/>
                </a:lnTo>
                <a:lnTo>
                  <a:pt x="5549" y="51256"/>
                </a:lnTo>
                <a:lnTo>
                  <a:pt x="5605" y="51256"/>
                </a:lnTo>
                <a:lnTo>
                  <a:pt x="5679" y="51237"/>
                </a:lnTo>
                <a:lnTo>
                  <a:pt x="5735" y="51181"/>
                </a:lnTo>
                <a:lnTo>
                  <a:pt x="5847" y="51088"/>
                </a:lnTo>
                <a:lnTo>
                  <a:pt x="5940" y="50995"/>
                </a:lnTo>
                <a:lnTo>
                  <a:pt x="6014" y="51107"/>
                </a:lnTo>
                <a:lnTo>
                  <a:pt x="6126" y="51256"/>
                </a:lnTo>
                <a:lnTo>
                  <a:pt x="6182" y="51330"/>
                </a:lnTo>
                <a:lnTo>
                  <a:pt x="6256" y="51367"/>
                </a:lnTo>
                <a:lnTo>
                  <a:pt x="6331" y="51367"/>
                </a:lnTo>
                <a:lnTo>
                  <a:pt x="6386" y="51330"/>
                </a:lnTo>
                <a:lnTo>
                  <a:pt x="6442" y="51256"/>
                </a:lnTo>
                <a:lnTo>
                  <a:pt x="6442" y="51181"/>
                </a:lnTo>
                <a:lnTo>
                  <a:pt x="6424" y="51107"/>
                </a:lnTo>
                <a:lnTo>
                  <a:pt x="6368" y="51013"/>
                </a:lnTo>
                <a:lnTo>
                  <a:pt x="6256" y="50865"/>
                </a:lnTo>
                <a:lnTo>
                  <a:pt x="6144" y="50753"/>
                </a:lnTo>
                <a:lnTo>
                  <a:pt x="6312" y="50548"/>
                </a:lnTo>
                <a:lnTo>
                  <a:pt x="6405" y="50418"/>
                </a:lnTo>
                <a:lnTo>
                  <a:pt x="6424" y="50362"/>
                </a:lnTo>
                <a:lnTo>
                  <a:pt x="6424" y="50325"/>
                </a:lnTo>
                <a:lnTo>
                  <a:pt x="6386" y="50306"/>
                </a:lnTo>
                <a:lnTo>
                  <a:pt x="6349" y="50325"/>
                </a:lnTo>
                <a:lnTo>
                  <a:pt x="6238" y="50399"/>
                </a:lnTo>
                <a:lnTo>
                  <a:pt x="6051" y="50529"/>
                </a:lnTo>
                <a:lnTo>
                  <a:pt x="5995" y="50548"/>
                </a:lnTo>
                <a:lnTo>
                  <a:pt x="5958" y="50567"/>
                </a:lnTo>
                <a:lnTo>
                  <a:pt x="5865" y="50511"/>
                </a:lnTo>
                <a:lnTo>
                  <a:pt x="5772" y="50436"/>
                </a:lnTo>
                <a:lnTo>
                  <a:pt x="5679" y="50380"/>
                </a:lnTo>
                <a:lnTo>
                  <a:pt x="5530" y="50306"/>
                </a:lnTo>
                <a:lnTo>
                  <a:pt x="5437" y="50287"/>
                </a:lnTo>
                <a:close/>
                <a:moveTo>
                  <a:pt x="8137" y="50287"/>
                </a:moveTo>
                <a:lnTo>
                  <a:pt x="8099" y="50306"/>
                </a:lnTo>
                <a:lnTo>
                  <a:pt x="8118" y="50343"/>
                </a:lnTo>
                <a:lnTo>
                  <a:pt x="8137" y="50380"/>
                </a:lnTo>
                <a:lnTo>
                  <a:pt x="8248" y="50511"/>
                </a:lnTo>
                <a:lnTo>
                  <a:pt x="8453" y="50697"/>
                </a:lnTo>
                <a:lnTo>
                  <a:pt x="8304" y="50790"/>
                </a:lnTo>
                <a:lnTo>
                  <a:pt x="8137" y="50902"/>
                </a:lnTo>
                <a:lnTo>
                  <a:pt x="8062" y="50976"/>
                </a:lnTo>
                <a:lnTo>
                  <a:pt x="8025" y="51032"/>
                </a:lnTo>
                <a:lnTo>
                  <a:pt x="8025" y="51069"/>
                </a:lnTo>
                <a:lnTo>
                  <a:pt x="8025" y="51107"/>
                </a:lnTo>
                <a:lnTo>
                  <a:pt x="8043" y="51144"/>
                </a:lnTo>
                <a:lnTo>
                  <a:pt x="8081" y="51181"/>
                </a:lnTo>
                <a:lnTo>
                  <a:pt x="8155" y="51237"/>
                </a:lnTo>
                <a:lnTo>
                  <a:pt x="8230" y="51237"/>
                </a:lnTo>
                <a:lnTo>
                  <a:pt x="8304" y="51218"/>
                </a:lnTo>
                <a:lnTo>
                  <a:pt x="8397" y="51181"/>
                </a:lnTo>
                <a:lnTo>
                  <a:pt x="8546" y="51069"/>
                </a:lnTo>
                <a:lnTo>
                  <a:pt x="8658" y="50958"/>
                </a:lnTo>
                <a:lnTo>
                  <a:pt x="8732" y="51088"/>
                </a:lnTo>
                <a:lnTo>
                  <a:pt x="8844" y="51237"/>
                </a:lnTo>
                <a:lnTo>
                  <a:pt x="8919" y="51311"/>
                </a:lnTo>
                <a:lnTo>
                  <a:pt x="8974" y="51349"/>
                </a:lnTo>
                <a:lnTo>
                  <a:pt x="9049" y="51367"/>
                </a:lnTo>
                <a:lnTo>
                  <a:pt x="9086" y="51349"/>
                </a:lnTo>
                <a:lnTo>
                  <a:pt x="9123" y="51330"/>
                </a:lnTo>
                <a:lnTo>
                  <a:pt x="9161" y="51256"/>
                </a:lnTo>
                <a:lnTo>
                  <a:pt x="9161" y="51181"/>
                </a:lnTo>
                <a:lnTo>
                  <a:pt x="9123" y="51107"/>
                </a:lnTo>
                <a:lnTo>
                  <a:pt x="9086" y="51032"/>
                </a:lnTo>
                <a:lnTo>
                  <a:pt x="8956" y="50883"/>
                </a:lnTo>
                <a:lnTo>
                  <a:pt x="8844" y="50771"/>
                </a:lnTo>
                <a:lnTo>
                  <a:pt x="8919" y="50697"/>
                </a:lnTo>
                <a:lnTo>
                  <a:pt x="9012" y="50585"/>
                </a:lnTo>
                <a:lnTo>
                  <a:pt x="9049" y="50511"/>
                </a:lnTo>
                <a:lnTo>
                  <a:pt x="9067" y="50455"/>
                </a:lnTo>
                <a:lnTo>
                  <a:pt x="9067" y="50399"/>
                </a:lnTo>
                <a:lnTo>
                  <a:pt x="9030" y="50362"/>
                </a:lnTo>
                <a:lnTo>
                  <a:pt x="8974" y="50343"/>
                </a:lnTo>
                <a:lnTo>
                  <a:pt x="8919" y="50362"/>
                </a:lnTo>
                <a:lnTo>
                  <a:pt x="8863" y="50380"/>
                </a:lnTo>
                <a:lnTo>
                  <a:pt x="8788" y="50418"/>
                </a:lnTo>
                <a:lnTo>
                  <a:pt x="8676" y="50511"/>
                </a:lnTo>
                <a:lnTo>
                  <a:pt x="8621" y="50529"/>
                </a:lnTo>
                <a:lnTo>
                  <a:pt x="8565" y="50548"/>
                </a:lnTo>
                <a:lnTo>
                  <a:pt x="8490" y="50492"/>
                </a:lnTo>
                <a:lnTo>
                  <a:pt x="8341" y="50380"/>
                </a:lnTo>
                <a:lnTo>
                  <a:pt x="8192" y="50306"/>
                </a:lnTo>
                <a:lnTo>
                  <a:pt x="8137" y="50287"/>
                </a:lnTo>
                <a:close/>
                <a:moveTo>
                  <a:pt x="59876" y="50306"/>
                </a:moveTo>
                <a:lnTo>
                  <a:pt x="59839" y="50325"/>
                </a:lnTo>
                <a:lnTo>
                  <a:pt x="59764" y="50399"/>
                </a:lnTo>
                <a:lnTo>
                  <a:pt x="59690" y="50492"/>
                </a:lnTo>
                <a:lnTo>
                  <a:pt x="59616" y="50548"/>
                </a:lnTo>
                <a:lnTo>
                  <a:pt x="59560" y="50548"/>
                </a:lnTo>
                <a:lnTo>
                  <a:pt x="59485" y="50529"/>
                </a:lnTo>
                <a:lnTo>
                  <a:pt x="59336" y="50436"/>
                </a:lnTo>
                <a:lnTo>
                  <a:pt x="59225" y="50380"/>
                </a:lnTo>
                <a:lnTo>
                  <a:pt x="59094" y="50325"/>
                </a:lnTo>
                <a:lnTo>
                  <a:pt x="59020" y="50325"/>
                </a:lnTo>
                <a:lnTo>
                  <a:pt x="58964" y="50343"/>
                </a:lnTo>
                <a:lnTo>
                  <a:pt x="58908" y="50380"/>
                </a:lnTo>
                <a:lnTo>
                  <a:pt x="58871" y="50436"/>
                </a:lnTo>
                <a:lnTo>
                  <a:pt x="58852" y="50511"/>
                </a:lnTo>
                <a:lnTo>
                  <a:pt x="58871" y="50585"/>
                </a:lnTo>
                <a:lnTo>
                  <a:pt x="58908" y="50641"/>
                </a:lnTo>
                <a:lnTo>
                  <a:pt x="58982" y="50697"/>
                </a:lnTo>
                <a:lnTo>
                  <a:pt x="59113" y="50790"/>
                </a:lnTo>
                <a:lnTo>
                  <a:pt x="59243" y="50846"/>
                </a:lnTo>
                <a:lnTo>
                  <a:pt x="59113" y="50939"/>
                </a:lnTo>
                <a:lnTo>
                  <a:pt x="58982" y="51051"/>
                </a:lnTo>
                <a:lnTo>
                  <a:pt x="58927" y="51125"/>
                </a:lnTo>
                <a:lnTo>
                  <a:pt x="58889" y="51200"/>
                </a:lnTo>
                <a:lnTo>
                  <a:pt x="58908" y="51256"/>
                </a:lnTo>
                <a:lnTo>
                  <a:pt x="58964" y="51330"/>
                </a:lnTo>
                <a:lnTo>
                  <a:pt x="59020" y="51349"/>
                </a:lnTo>
                <a:lnTo>
                  <a:pt x="59094" y="51367"/>
                </a:lnTo>
                <a:lnTo>
                  <a:pt x="59150" y="51349"/>
                </a:lnTo>
                <a:lnTo>
                  <a:pt x="59225" y="51311"/>
                </a:lnTo>
                <a:lnTo>
                  <a:pt x="59373" y="51218"/>
                </a:lnTo>
                <a:lnTo>
                  <a:pt x="59467" y="51125"/>
                </a:lnTo>
                <a:lnTo>
                  <a:pt x="59560" y="51069"/>
                </a:lnTo>
                <a:lnTo>
                  <a:pt x="59616" y="51051"/>
                </a:lnTo>
                <a:lnTo>
                  <a:pt x="59690" y="51069"/>
                </a:lnTo>
                <a:lnTo>
                  <a:pt x="59783" y="51107"/>
                </a:lnTo>
                <a:lnTo>
                  <a:pt x="59895" y="51125"/>
                </a:lnTo>
                <a:lnTo>
                  <a:pt x="59951" y="51125"/>
                </a:lnTo>
                <a:lnTo>
                  <a:pt x="60006" y="51107"/>
                </a:lnTo>
                <a:lnTo>
                  <a:pt x="60062" y="51069"/>
                </a:lnTo>
                <a:lnTo>
                  <a:pt x="60081" y="51013"/>
                </a:lnTo>
                <a:lnTo>
                  <a:pt x="60062" y="50958"/>
                </a:lnTo>
                <a:lnTo>
                  <a:pt x="60025" y="50902"/>
                </a:lnTo>
                <a:lnTo>
                  <a:pt x="59932" y="50809"/>
                </a:lnTo>
                <a:lnTo>
                  <a:pt x="59839" y="50753"/>
                </a:lnTo>
                <a:lnTo>
                  <a:pt x="59932" y="50641"/>
                </a:lnTo>
                <a:lnTo>
                  <a:pt x="60006" y="50492"/>
                </a:lnTo>
                <a:lnTo>
                  <a:pt x="60025" y="50418"/>
                </a:lnTo>
                <a:lnTo>
                  <a:pt x="60025" y="50362"/>
                </a:lnTo>
                <a:lnTo>
                  <a:pt x="59988" y="50325"/>
                </a:lnTo>
                <a:lnTo>
                  <a:pt x="59913" y="50306"/>
                </a:lnTo>
                <a:close/>
                <a:moveTo>
                  <a:pt x="83149" y="50287"/>
                </a:moveTo>
                <a:lnTo>
                  <a:pt x="83074" y="50306"/>
                </a:lnTo>
                <a:lnTo>
                  <a:pt x="83018" y="50362"/>
                </a:lnTo>
                <a:lnTo>
                  <a:pt x="82963" y="50436"/>
                </a:lnTo>
                <a:lnTo>
                  <a:pt x="82963" y="50511"/>
                </a:lnTo>
                <a:lnTo>
                  <a:pt x="82981" y="50567"/>
                </a:lnTo>
                <a:lnTo>
                  <a:pt x="83018" y="50623"/>
                </a:lnTo>
                <a:lnTo>
                  <a:pt x="83130" y="50716"/>
                </a:lnTo>
                <a:lnTo>
                  <a:pt x="83372" y="50902"/>
                </a:lnTo>
                <a:lnTo>
                  <a:pt x="83242" y="50976"/>
                </a:lnTo>
                <a:lnTo>
                  <a:pt x="83186" y="51032"/>
                </a:lnTo>
                <a:lnTo>
                  <a:pt x="83130" y="51088"/>
                </a:lnTo>
                <a:lnTo>
                  <a:pt x="83093" y="51144"/>
                </a:lnTo>
                <a:lnTo>
                  <a:pt x="83093" y="51200"/>
                </a:lnTo>
                <a:lnTo>
                  <a:pt x="83130" y="51256"/>
                </a:lnTo>
                <a:lnTo>
                  <a:pt x="83223" y="51293"/>
                </a:lnTo>
                <a:lnTo>
                  <a:pt x="83316" y="51293"/>
                </a:lnTo>
                <a:lnTo>
                  <a:pt x="83391" y="51256"/>
                </a:lnTo>
                <a:lnTo>
                  <a:pt x="83465" y="51200"/>
                </a:lnTo>
                <a:lnTo>
                  <a:pt x="83540" y="51162"/>
                </a:lnTo>
                <a:lnTo>
                  <a:pt x="83633" y="51144"/>
                </a:lnTo>
                <a:lnTo>
                  <a:pt x="83707" y="51181"/>
                </a:lnTo>
                <a:lnTo>
                  <a:pt x="83745" y="51218"/>
                </a:lnTo>
                <a:lnTo>
                  <a:pt x="83800" y="51256"/>
                </a:lnTo>
                <a:lnTo>
                  <a:pt x="83856" y="51293"/>
                </a:lnTo>
                <a:lnTo>
                  <a:pt x="83912" y="51330"/>
                </a:lnTo>
                <a:lnTo>
                  <a:pt x="84024" y="51367"/>
                </a:lnTo>
                <a:lnTo>
                  <a:pt x="84061" y="51349"/>
                </a:lnTo>
                <a:lnTo>
                  <a:pt x="84080" y="51349"/>
                </a:lnTo>
                <a:lnTo>
                  <a:pt x="84098" y="51330"/>
                </a:lnTo>
                <a:lnTo>
                  <a:pt x="84098" y="51293"/>
                </a:lnTo>
                <a:lnTo>
                  <a:pt x="84080" y="51218"/>
                </a:lnTo>
                <a:lnTo>
                  <a:pt x="83987" y="51051"/>
                </a:lnTo>
                <a:lnTo>
                  <a:pt x="83931" y="50920"/>
                </a:lnTo>
                <a:lnTo>
                  <a:pt x="83931" y="50883"/>
                </a:lnTo>
                <a:lnTo>
                  <a:pt x="83949" y="50846"/>
                </a:lnTo>
                <a:lnTo>
                  <a:pt x="84005" y="50771"/>
                </a:lnTo>
                <a:lnTo>
                  <a:pt x="84080" y="50697"/>
                </a:lnTo>
                <a:lnTo>
                  <a:pt x="84136" y="50623"/>
                </a:lnTo>
                <a:lnTo>
                  <a:pt x="84136" y="50567"/>
                </a:lnTo>
                <a:lnTo>
                  <a:pt x="84136" y="50492"/>
                </a:lnTo>
                <a:lnTo>
                  <a:pt x="84136" y="50455"/>
                </a:lnTo>
                <a:lnTo>
                  <a:pt x="84117" y="50436"/>
                </a:lnTo>
                <a:lnTo>
                  <a:pt x="84080" y="50436"/>
                </a:lnTo>
                <a:lnTo>
                  <a:pt x="84042" y="50455"/>
                </a:lnTo>
                <a:lnTo>
                  <a:pt x="83931" y="50548"/>
                </a:lnTo>
                <a:lnTo>
                  <a:pt x="83856" y="50604"/>
                </a:lnTo>
                <a:lnTo>
                  <a:pt x="83800" y="50623"/>
                </a:lnTo>
                <a:lnTo>
                  <a:pt x="83726" y="50660"/>
                </a:lnTo>
                <a:lnTo>
                  <a:pt x="83670" y="50641"/>
                </a:lnTo>
                <a:lnTo>
                  <a:pt x="83558" y="50529"/>
                </a:lnTo>
                <a:lnTo>
                  <a:pt x="83372" y="50362"/>
                </a:lnTo>
                <a:lnTo>
                  <a:pt x="83260" y="50306"/>
                </a:lnTo>
                <a:lnTo>
                  <a:pt x="83205" y="50287"/>
                </a:lnTo>
                <a:close/>
                <a:moveTo>
                  <a:pt x="3538" y="50269"/>
                </a:moveTo>
                <a:lnTo>
                  <a:pt x="3482" y="50306"/>
                </a:lnTo>
                <a:lnTo>
                  <a:pt x="3426" y="50343"/>
                </a:lnTo>
                <a:lnTo>
                  <a:pt x="3314" y="50455"/>
                </a:lnTo>
                <a:lnTo>
                  <a:pt x="3221" y="50548"/>
                </a:lnTo>
                <a:lnTo>
                  <a:pt x="3203" y="50604"/>
                </a:lnTo>
                <a:lnTo>
                  <a:pt x="3166" y="50623"/>
                </a:lnTo>
                <a:lnTo>
                  <a:pt x="3128" y="50623"/>
                </a:lnTo>
                <a:lnTo>
                  <a:pt x="3072" y="50585"/>
                </a:lnTo>
                <a:lnTo>
                  <a:pt x="2905" y="50492"/>
                </a:lnTo>
                <a:lnTo>
                  <a:pt x="2756" y="50474"/>
                </a:lnTo>
                <a:lnTo>
                  <a:pt x="2681" y="50474"/>
                </a:lnTo>
                <a:lnTo>
                  <a:pt x="2626" y="50511"/>
                </a:lnTo>
                <a:lnTo>
                  <a:pt x="2570" y="50567"/>
                </a:lnTo>
                <a:lnTo>
                  <a:pt x="2570" y="50641"/>
                </a:lnTo>
                <a:lnTo>
                  <a:pt x="2588" y="50697"/>
                </a:lnTo>
                <a:lnTo>
                  <a:pt x="2644" y="50753"/>
                </a:lnTo>
                <a:lnTo>
                  <a:pt x="2775" y="50827"/>
                </a:lnTo>
                <a:lnTo>
                  <a:pt x="2868" y="50902"/>
                </a:lnTo>
                <a:lnTo>
                  <a:pt x="2979" y="50958"/>
                </a:lnTo>
                <a:lnTo>
                  <a:pt x="2924" y="51162"/>
                </a:lnTo>
                <a:lnTo>
                  <a:pt x="2905" y="51274"/>
                </a:lnTo>
                <a:lnTo>
                  <a:pt x="2924" y="51330"/>
                </a:lnTo>
                <a:lnTo>
                  <a:pt x="2979" y="51367"/>
                </a:lnTo>
                <a:lnTo>
                  <a:pt x="3035" y="51386"/>
                </a:lnTo>
                <a:lnTo>
                  <a:pt x="3091" y="51367"/>
                </a:lnTo>
                <a:lnTo>
                  <a:pt x="3128" y="51330"/>
                </a:lnTo>
                <a:lnTo>
                  <a:pt x="3147" y="51274"/>
                </a:lnTo>
                <a:lnTo>
                  <a:pt x="3203" y="51181"/>
                </a:lnTo>
                <a:lnTo>
                  <a:pt x="3240" y="51125"/>
                </a:lnTo>
                <a:lnTo>
                  <a:pt x="3277" y="51107"/>
                </a:lnTo>
                <a:lnTo>
                  <a:pt x="3333" y="51107"/>
                </a:lnTo>
                <a:lnTo>
                  <a:pt x="3408" y="51144"/>
                </a:lnTo>
                <a:lnTo>
                  <a:pt x="3557" y="51256"/>
                </a:lnTo>
                <a:lnTo>
                  <a:pt x="3650" y="51293"/>
                </a:lnTo>
                <a:lnTo>
                  <a:pt x="3724" y="51330"/>
                </a:lnTo>
                <a:lnTo>
                  <a:pt x="3836" y="51330"/>
                </a:lnTo>
                <a:lnTo>
                  <a:pt x="3854" y="51293"/>
                </a:lnTo>
                <a:lnTo>
                  <a:pt x="3892" y="51274"/>
                </a:lnTo>
                <a:lnTo>
                  <a:pt x="3892" y="51237"/>
                </a:lnTo>
                <a:lnTo>
                  <a:pt x="3892" y="51162"/>
                </a:lnTo>
                <a:lnTo>
                  <a:pt x="3836" y="51088"/>
                </a:lnTo>
                <a:lnTo>
                  <a:pt x="3780" y="51032"/>
                </a:lnTo>
                <a:lnTo>
                  <a:pt x="3612" y="50902"/>
                </a:lnTo>
                <a:lnTo>
                  <a:pt x="3482" y="50827"/>
                </a:lnTo>
                <a:lnTo>
                  <a:pt x="3594" y="50716"/>
                </a:lnTo>
                <a:lnTo>
                  <a:pt x="3705" y="50567"/>
                </a:lnTo>
                <a:lnTo>
                  <a:pt x="3724" y="50492"/>
                </a:lnTo>
                <a:lnTo>
                  <a:pt x="3743" y="50436"/>
                </a:lnTo>
                <a:lnTo>
                  <a:pt x="3724" y="50362"/>
                </a:lnTo>
                <a:lnTo>
                  <a:pt x="3668" y="50306"/>
                </a:lnTo>
                <a:lnTo>
                  <a:pt x="3594" y="50269"/>
                </a:lnTo>
                <a:close/>
                <a:moveTo>
                  <a:pt x="26829" y="50232"/>
                </a:moveTo>
                <a:lnTo>
                  <a:pt x="26792" y="50250"/>
                </a:lnTo>
                <a:lnTo>
                  <a:pt x="26773" y="50287"/>
                </a:lnTo>
                <a:lnTo>
                  <a:pt x="26773" y="50343"/>
                </a:lnTo>
                <a:lnTo>
                  <a:pt x="26792" y="50399"/>
                </a:lnTo>
                <a:lnTo>
                  <a:pt x="26810" y="50455"/>
                </a:lnTo>
                <a:lnTo>
                  <a:pt x="26848" y="50511"/>
                </a:lnTo>
                <a:lnTo>
                  <a:pt x="26941" y="50623"/>
                </a:lnTo>
                <a:lnTo>
                  <a:pt x="27146" y="50790"/>
                </a:lnTo>
                <a:lnTo>
                  <a:pt x="26997" y="50883"/>
                </a:lnTo>
                <a:lnTo>
                  <a:pt x="26848" y="50976"/>
                </a:lnTo>
                <a:lnTo>
                  <a:pt x="26792" y="51032"/>
                </a:lnTo>
                <a:lnTo>
                  <a:pt x="26736" y="51107"/>
                </a:lnTo>
                <a:lnTo>
                  <a:pt x="26699" y="51181"/>
                </a:lnTo>
                <a:lnTo>
                  <a:pt x="26680" y="51256"/>
                </a:lnTo>
                <a:lnTo>
                  <a:pt x="26680" y="51349"/>
                </a:lnTo>
                <a:lnTo>
                  <a:pt x="26699" y="51386"/>
                </a:lnTo>
                <a:lnTo>
                  <a:pt x="26717" y="51404"/>
                </a:lnTo>
                <a:lnTo>
                  <a:pt x="26792" y="51404"/>
                </a:lnTo>
                <a:lnTo>
                  <a:pt x="26866" y="51386"/>
                </a:lnTo>
                <a:lnTo>
                  <a:pt x="26941" y="51349"/>
                </a:lnTo>
                <a:lnTo>
                  <a:pt x="27034" y="51311"/>
                </a:lnTo>
                <a:lnTo>
                  <a:pt x="27146" y="51218"/>
                </a:lnTo>
                <a:lnTo>
                  <a:pt x="27257" y="51107"/>
                </a:lnTo>
                <a:lnTo>
                  <a:pt x="27313" y="51051"/>
                </a:lnTo>
                <a:lnTo>
                  <a:pt x="27369" y="51013"/>
                </a:lnTo>
                <a:lnTo>
                  <a:pt x="27406" y="51032"/>
                </a:lnTo>
                <a:lnTo>
                  <a:pt x="27444" y="51051"/>
                </a:lnTo>
                <a:lnTo>
                  <a:pt x="27518" y="51125"/>
                </a:lnTo>
                <a:lnTo>
                  <a:pt x="27611" y="51218"/>
                </a:lnTo>
                <a:lnTo>
                  <a:pt x="27686" y="51274"/>
                </a:lnTo>
                <a:lnTo>
                  <a:pt x="27741" y="51311"/>
                </a:lnTo>
                <a:lnTo>
                  <a:pt x="27816" y="51330"/>
                </a:lnTo>
                <a:lnTo>
                  <a:pt x="27834" y="51330"/>
                </a:lnTo>
                <a:lnTo>
                  <a:pt x="27872" y="51311"/>
                </a:lnTo>
                <a:lnTo>
                  <a:pt x="27890" y="51274"/>
                </a:lnTo>
                <a:lnTo>
                  <a:pt x="27890" y="51237"/>
                </a:lnTo>
                <a:lnTo>
                  <a:pt x="27890" y="51200"/>
                </a:lnTo>
                <a:lnTo>
                  <a:pt x="27853" y="51144"/>
                </a:lnTo>
                <a:lnTo>
                  <a:pt x="27779" y="51032"/>
                </a:lnTo>
                <a:lnTo>
                  <a:pt x="27611" y="50865"/>
                </a:lnTo>
                <a:lnTo>
                  <a:pt x="27704" y="50809"/>
                </a:lnTo>
                <a:lnTo>
                  <a:pt x="27853" y="50697"/>
                </a:lnTo>
                <a:lnTo>
                  <a:pt x="27928" y="50623"/>
                </a:lnTo>
                <a:lnTo>
                  <a:pt x="27983" y="50567"/>
                </a:lnTo>
                <a:lnTo>
                  <a:pt x="27983" y="50529"/>
                </a:lnTo>
                <a:lnTo>
                  <a:pt x="27946" y="50511"/>
                </a:lnTo>
                <a:lnTo>
                  <a:pt x="27797" y="50548"/>
                </a:lnTo>
                <a:lnTo>
                  <a:pt x="27630" y="50585"/>
                </a:lnTo>
                <a:lnTo>
                  <a:pt x="27481" y="50623"/>
                </a:lnTo>
                <a:lnTo>
                  <a:pt x="27369" y="50623"/>
                </a:lnTo>
                <a:lnTo>
                  <a:pt x="27313" y="50585"/>
                </a:lnTo>
                <a:lnTo>
                  <a:pt x="27276" y="50548"/>
                </a:lnTo>
                <a:lnTo>
                  <a:pt x="27183" y="50455"/>
                </a:lnTo>
                <a:lnTo>
                  <a:pt x="27108" y="50343"/>
                </a:lnTo>
                <a:lnTo>
                  <a:pt x="27053" y="50306"/>
                </a:lnTo>
                <a:lnTo>
                  <a:pt x="27015" y="50269"/>
                </a:lnTo>
                <a:lnTo>
                  <a:pt x="26904" y="50232"/>
                </a:lnTo>
                <a:close/>
                <a:moveTo>
                  <a:pt x="49115" y="50250"/>
                </a:moveTo>
                <a:lnTo>
                  <a:pt x="49040" y="50269"/>
                </a:lnTo>
                <a:lnTo>
                  <a:pt x="48947" y="50343"/>
                </a:lnTo>
                <a:lnTo>
                  <a:pt x="48873" y="50418"/>
                </a:lnTo>
                <a:lnTo>
                  <a:pt x="48817" y="50474"/>
                </a:lnTo>
                <a:lnTo>
                  <a:pt x="48761" y="50492"/>
                </a:lnTo>
                <a:lnTo>
                  <a:pt x="48724" y="50492"/>
                </a:lnTo>
                <a:lnTo>
                  <a:pt x="48668" y="50455"/>
                </a:lnTo>
                <a:lnTo>
                  <a:pt x="48575" y="50362"/>
                </a:lnTo>
                <a:lnTo>
                  <a:pt x="48463" y="50287"/>
                </a:lnTo>
                <a:lnTo>
                  <a:pt x="48445" y="50269"/>
                </a:lnTo>
                <a:lnTo>
                  <a:pt x="48407" y="50269"/>
                </a:lnTo>
                <a:lnTo>
                  <a:pt x="48407" y="50306"/>
                </a:lnTo>
                <a:lnTo>
                  <a:pt x="48426" y="50325"/>
                </a:lnTo>
                <a:lnTo>
                  <a:pt x="48482" y="50380"/>
                </a:lnTo>
                <a:lnTo>
                  <a:pt x="48575" y="50492"/>
                </a:lnTo>
                <a:lnTo>
                  <a:pt x="48649" y="50604"/>
                </a:lnTo>
                <a:lnTo>
                  <a:pt x="48631" y="50623"/>
                </a:lnTo>
                <a:lnTo>
                  <a:pt x="48575" y="50697"/>
                </a:lnTo>
                <a:lnTo>
                  <a:pt x="48482" y="50753"/>
                </a:lnTo>
                <a:lnTo>
                  <a:pt x="48389" y="50790"/>
                </a:lnTo>
                <a:lnTo>
                  <a:pt x="48296" y="50846"/>
                </a:lnTo>
                <a:lnTo>
                  <a:pt x="48221" y="50902"/>
                </a:lnTo>
                <a:lnTo>
                  <a:pt x="48165" y="50958"/>
                </a:lnTo>
                <a:lnTo>
                  <a:pt x="48147" y="51032"/>
                </a:lnTo>
                <a:lnTo>
                  <a:pt x="48147" y="51069"/>
                </a:lnTo>
                <a:lnTo>
                  <a:pt x="48165" y="51107"/>
                </a:lnTo>
                <a:lnTo>
                  <a:pt x="48184" y="51144"/>
                </a:lnTo>
                <a:lnTo>
                  <a:pt x="48240" y="51162"/>
                </a:lnTo>
                <a:lnTo>
                  <a:pt x="48314" y="51162"/>
                </a:lnTo>
                <a:lnTo>
                  <a:pt x="48389" y="51144"/>
                </a:lnTo>
                <a:lnTo>
                  <a:pt x="48482" y="51107"/>
                </a:lnTo>
                <a:lnTo>
                  <a:pt x="48575" y="51069"/>
                </a:lnTo>
                <a:lnTo>
                  <a:pt x="48724" y="50939"/>
                </a:lnTo>
                <a:lnTo>
                  <a:pt x="48836" y="50846"/>
                </a:lnTo>
                <a:lnTo>
                  <a:pt x="48929" y="50995"/>
                </a:lnTo>
                <a:lnTo>
                  <a:pt x="49059" y="51218"/>
                </a:lnTo>
                <a:lnTo>
                  <a:pt x="49134" y="51311"/>
                </a:lnTo>
                <a:lnTo>
                  <a:pt x="49208" y="51386"/>
                </a:lnTo>
                <a:lnTo>
                  <a:pt x="49282" y="51404"/>
                </a:lnTo>
                <a:lnTo>
                  <a:pt x="49320" y="51404"/>
                </a:lnTo>
                <a:lnTo>
                  <a:pt x="49338" y="51386"/>
                </a:lnTo>
                <a:lnTo>
                  <a:pt x="49376" y="51367"/>
                </a:lnTo>
                <a:lnTo>
                  <a:pt x="49376" y="51330"/>
                </a:lnTo>
                <a:lnTo>
                  <a:pt x="49357" y="51237"/>
                </a:lnTo>
                <a:lnTo>
                  <a:pt x="49320" y="51144"/>
                </a:lnTo>
                <a:lnTo>
                  <a:pt x="49245" y="51032"/>
                </a:lnTo>
                <a:lnTo>
                  <a:pt x="49078" y="50846"/>
                </a:lnTo>
                <a:lnTo>
                  <a:pt x="48966" y="50716"/>
                </a:lnTo>
                <a:lnTo>
                  <a:pt x="49040" y="50585"/>
                </a:lnTo>
                <a:lnTo>
                  <a:pt x="49134" y="50399"/>
                </a:lnTo>
                <a:lnTo>
                  <a:pt x="49152" y="50325"/>
                </a:lnTo>
                <a:lnTo>
                  <a:pt x="49152" y="50269"/>
                </a:lnTo>
                <a:lnTo>
                  <a:pt x="49134" y="50250"/>
                </a:lnTo>
                <a:close/>
                <a:moveTo>
                  <a:pt x="56357" y="50250"/>
                </a:moveTo>
                <a:lnTo>
                  <a:pt x="56246" y="50269"/>
                </a:lnTo>
                <a:lnTo>
                  <a:pt x="56227" y="50269"/>
                </a:lnTo>
                <a:lnTo>
                  <a:pt x="56190" y="50306"/>
                </a:lnTo>
                <a:lnTo>
                  <a:pt x="56190" y="50325"/>
                </a:lnTo>
                <a:lnTo>
                  <a:pt x="56190" y="50362"/>
                </a:lnTo>
                <a:lnTo>
                  <a:pt x="56227" y="50455"/>
                </a:lnTo>
                <a:lnTo>
                  <a:pt x="56264" y="50511"/>
                </a:lnTo>
                <a:lnTo>
                  <a:pt x="56320" y="50567"/>
                </a:lnTo>
                <a:lnTo>
                  <a:pt x="56432" y="50641"/>
                </a:lnTo>
                <a:lnTo>
                  <a:pt x="56562" y="50734"/>
                </a:lnTo>
                <a:lnTo>
                  <a:pt x="56674" y="50809"/>
                </a:lnTo>
                <a:lnTo>
                  <a:pt x="56544" y="50902"/>
                </a:lnTo>
                <a:lnTo>
                  <a:pt x="56376" y="51013"/>
                </a:lnTo>
                <a:lnTo>
                  <a:pt x="56301" y="51069"/>
                </a:lnTo>
                <a:lnTo>
                  <a:pt x="56246" y="51144"/>
                </a:lnTo>
                <a:lnTo>
                  <a:pt x="56208" y="51218"/>
                </a:lnTo>
                <a:lnTo>
                  <a:pt x="56208" y="51293"/>
                </a:lnTo>
                <a:lnTo>
                  <a:pt x="56246" y="51349"/>
                </a:lnTo>
                <a:lnTo>
                  <a:pt x="56283" y="51386"/>
                </a:lnTo>
                <a:lnTo>
                  <a:pt x="56320" y="51404"/>
                </a:lnTo>
                <a:lnTo>
                  <a:pt x="56357" y="51404"/>
                </a:lnTo>
                <a:lnTo>
                  <a:pt x="56469" y="51367"/>
                </a:lnTo>
                <a:lnTo>
                  <a:pt x="56581" y="51311"/>
                </a:lnTo>
                <a:lnTo>
                  <a:pt x="56786" y="51125"/>
                </a:lnTo>
                <a:lnTo>
                  <a:pt x="56879" y="51069"/>
                </a:lnTo>
                <a:lnTo>
                  <a:pt x="56935" y="51051"/>
                </a:lnTo>
                <a:lnTo>
                  <a:pt x="56972" y="51069"/>
                </a:lnTo>
                <a:lnTo>
                  <a:pt x="56990" y="51088"/>
                </a:lnTo>
                <a:lnTo>
                  <a:pt x="57065" y="51162"/>
                </a:lnTo>
                <a:lnTo>
                  <a:pt x="57121" y="51237"/>
                </a:lnTo>
                <a:lnTo>
                  <a:pt x="57158" y="51237"/>
                </a:lnTo>
                <a:lnTo>
                  <a:pt x="57195" y="51218"/>
                </a:lnTo>
                <a:lnTo>
                  <a:pt x="57232" y="51181"/>
                </a:lnTo>
                <a:lnTo>
                  <a:pt x="57232" y="51144"/>
                </a:lnTo>
                <a:lnTo>
                  <a:pt x="57177" y="51069"/>
                </a:lnTo>
                <a:lnTo>
                  <a:pt x="57121" y="50995"/>
                </a:lnTo>
                <a:lnTo>
                  <a:pt x="57102" y="50958"/>
                </a:lnTo>
                <a:lnTo>
                  <a:pt x="57083" y="50920"/>
                </a:lnTo>
                <a:lnTo>
                  <a:pt x="57102" y="50883"/>
                </a:lnTo>
                <a:lnTo>
                  <a:pt x="57139" y="50846"/>
                </a:lnTo>
                <a:lnTo>
                  <a:pt x="57232" y="50753"/>
                </a:lnTo>
                <a:lnTo>
                  <a:pt x="57325" y="50660"/>
                </a:lnTo>
                <a:lnTo>
                  <a:pt x="57363" y="50623"/>
                </a:lnTo>
                <a:lnTo>
                  <a:pt x="57381" y="50567"/>
                </a:lnTo>
                <a:lnTo>
                  <a:pt x="57381" y="50492"/>
                </a:lnTo>
                <a:lnTo>
                  <a:pt x="57344" y="50418"/>
                </a:lnTo>
                <a:lnTo>
                  <a:pt x="57325" y="50380"/>
                </a:lnTo>
                <a:lnTo>
                  <a:pt x="57251" y="50380"/>
                </a:lnTo>
                <a:lnTo>
                  <a:pt x="57214" y="50399"/>
                </a:lnTo>
                <a:lnTo>
                  <a:pt x="57065" y="50511"/>
                </a:lnTo>
                <a:lnTo>
                  <a:pt x="56972" y="50585"/>
                </a:lnTo>
                <a:lnTo>
                  <a:pt x="56897" y="50623"/>
                </a:lnTo>
                <a:lnTo>
                  <a:pt x="56823" y="50623"/>
                </a:lnTo>
                <a:lnTo>
                  <a:pt x="56748" y="50529"/>
                </a:lnTo>
                <a:lnTo>
                  <a:pt x="56562" y="50362"/>
                </a:lnTo>
                <a:lnTo>
                  <a:pt x="56469" y="50287"/>
                </a:lnTo>
                <a:lnTo>
                  <a:pt x="56413" y="50269"/>
                </a:lnTo>
                <a:lnTo>
                  <a:pt x="56357" y="50250"/>
                </a:lnTo>
                <a:close/>
                <a:moveTo>
                  <a:pt x="91452" y="50585"/>
                </a:moveTo>
                <a:lnTo>
                  <a:pt x="91397" y="50604"/>
                </a:lnTo>
                <a:lnTo>
                  <a:pt x="91341" y="50641"/>
                </a:lnTo>
                <a:lnTo>
                  <a:pt x="91322" y="50678"/>
                </a:lnTo>
                <a:lnTo>
                  <a:pt x="91322" y="50716"/>
                </a:lnTo>
                <a:lnTo>
                  <a:pt x="91322" y="50771"/>
                </a:lnTo>
                <a:lnTo>
                  <a:pt x="91322" y="50827"/>
                </a:lnTo>
                <a:lnTo>
                  <a:pt x="91341" y="50865"/>
                </a:lnTo>
                <a:lnTo>
                  <a:pt x="91378" y="50920"/>
                </a:lnTo>
                <a:lnTo>
                  <a:pt x="91378" y="50958"/>
                </a:lnTo>
                <a:lnTo>
                  <a:pt x="91341" y="51032"/>
                </a:lnTo>
                <a:lnTo>
                  <a:pt x="91266" y="51107"/>
                </a:lnTo>
                <a:lnTo>
                  <a:pt x="91173" y="51162"/>
                </a:lnTo>
                <a:lnTo>
                  <a:pt x="91099" y="51218"/>
                </a:lnTo>
                <a:lnTo>
                  <a:pt x="91061" y="51274"/>
                </a:lnTo>
                <a:lnTo>
                  <a:pt x="91043" y="51311"/>
                </a:lnTo>
                <a:lnTo>
                  <a:pt x="91024" y="51367"/>
                </a:lnTo>
                <a:lnTo>
                  <a:pt x="91024" y="51423"/>
                </a:lnTo>
                <a:lnTo>
                  <a:pt x="91043" y="51460"/>
                </a:lnTo>
                <a:lnTo>
                  <a:pt x="91061" y="51479"/>
                </a:lnTo>
                <a:lnTo>
                  <a:pt x="91099" y="51498"/>
                </a:lnTo>
                <a:lnTo>
                  <a:pt x="91136" y="51516"/>
                </a:lnTo>
                <a:lnTo>
                  <a:pt x="91229" y="51498"/>
                </a:lnTo>
                <a:lnTo>
                  <a:pt x="91266" y="51479"/>
                </a:lnTo>
                <a:lnTo>
                  <a:pt x="91322" y="51442"/>
                </a:lnTo>
                <a:lnTo>
                  <a:pt x="91415" y="51367"/>
                </a:lnTo>
                <a:lnTo>
                  <a:pt x="91508" y="51274"/>
                </a:lnTo>
                <a:lnTo>
                  <a:pt x="91545" y="51256"/>
                </a:lnTo>
                <a:lnTo>
                  <a:pt x="91583" y="51256"/>
                </a:lnTo>
                <a:lnTo>
                  <a:pt x="91620" y="51274"/>
                </a:lnTo>
                <a:lnTo>
                  <a:pt x="91676" y="51311"/>
                </a:lnTo>
                <a:lnTo>
                  <a:pt x="91788" y="51423"/>
                </a:lnTo>
                <a:lnTo>
                  <a:pt x="91843" y="51460"/>
                </a:lnTo>
                <a:lnTo>
                  <a:pt x="91899" y="51498"/>
                </a:lnTo>
                <a:lnTo>
                  <a:pt x="91955" y="51479"/>
                </a:lnTo>
                <a:lnTo>
                  <a:pt x="91992" y="51442"/>
                </a:lnTo>
                <a:lnTo>
                  <a:pt x="91992" y="51404"/>
                </a:lnTo>
                <a:lnTo>
                  <a:pt x="91974" y="51349"/>
                </a:lnTo>
                <a:lnTo>
                  <a:pt x="91899" y="51256"/>
                </a:lnTo>
                <a:lnTo>
                  <a:pt x="91825" y="51162"/>
                </a:lnTo>
                <a:lnTo>
                  <a:pt x="91806" y="51107"/>
                </a:lnTo>
                <a:lnTo>
                  <a:pt x="91806" y="51069"/>
                </a:lnTo>
                <a:lnTo>
                  <a:pt x="91825" y="51032"/>
                </a:lnTo>
                <a:lnTo>
                  <a:pt x="91899" y="50976"/>
                </a:lnTo>
                <a:lnTo>
                  <a:pt x="92011" y="50865"/>
                </a:lnTo>
                <a:lnTo>
                  <a:pt x="92104" y="50753"/>
                </a:lnTo>
                <a:lnTo>
                  <a:pt x="92179" y="50623"/>
                </a:lnTo>
                <a:lnTo>
                  <a:pt x="92179" y="50623"/>
                </a:lnTo>
                <a:lnTo>
                  <a:pt x="92104" y="50641"/>
                </a:lnTo>
                <a:lnTo>
                  <a:pt x="91936" y="50697"/>
                </a:lnTo>
                <a:lnTo>
                  <a:pt x="91676" y="50827"/>
                </a:lnTo>
                <a:lnTo>
                  <a:pt x="91620" y="50734"/>
                </a:lnTo>
                <a:lnTo>
                  <a:pt x="91564" y="50641"/>
                </a:lnTo>
                <a:lnTo>
                  <a:pt x="91545" y="50604"/>
                </a:lnTo>
                <a:lnTo>
                  <a:pt x="91490" y="5058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Tree>
    <p:extLst>
      <p:ext uri="{BB962C8B-B14F-4D97-AF65-F5344CB8AC3E}">
        <p14:creationId xmlns:p14="http://schemas.microsoft.com/office/powerpoint/2010/main" val="574490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91200" y="634300"/>
            <a:ext cx="7761600" cy="6579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454F5B"/>
              </a:buClr>
              <a:buSzPts val="3000"/>
              <a:buFont typeface="Montserrat"/>
              <a:buNone/>
              <a:defRPr sz="3000" b="1">
                <a:solidFill>
                  <a:srgbClr val="454F5B"/>
                </a:solidFill>
                <a:latin typeface="Montserrat"/>
                <a:ea typeface="Montserrat"/>
                <a:cs typeface="Montserrat"/>
                <a:sym typeface="Montserrat"/>
              </a:defRPr>
            </a:lvl1pPr>
            <a:lvl2pPr lvl="1">
              <a:spcBef>
                <a:spcPts val="0"/>
              </a:spcBef>
              <a:spcAft>
                <a:spcPts val="0"/>
              </a:spcAft>
              <a:buClr>
                <a:srgbClr val="454F5B"/>
              </a:buClr>
              <a:buSzPts val="3000"/>
              <a:buFont typeface="Montserrat"/>
              <a:buNone/>
              <a:defRPr sz="3000" b="1">
                <a:solidFill>
                  <a:srgbClr val="454F5B"/>
                </a:solidFill>
                <a:latin typeface="Montserrat"/>
                <a:ea typeface="Montserrat"/>
                <a:cs typeface="Montserrat"/>
                <a:sym typeface="Montserrat"/>
              </a:defRPr>
            </a:lvl2pPr>
            <a:lvl3pPr lvl="2">
              <a:spcBef>
                <a:spcPts val="0"/>
              </a:spcBef>
              <a:spcAft>
                <a:spcPts val="0"/>
              </a:spcAft>
              <a:buClr>
                <a:srgbClr val="454F5B"/>
              </a:buClr>
              <a:buSzPts val="3000"/>
              <a:buFont typeface="Montserrat"/>
              <a:buNone/>
              <a:defRPr sz="3000" b="1">
                <a:solidFill>
                  <a:srgbClr val="454F5B"/>
                </a:solidFill>
                <a:latin typeface="Montserrat"/>
                <a:ea typeface="Montserrat"/>
                <a:cs typeface="Montserrat"/>
                <a:sym typeface="Montserrat"/>
              </a:defRPr>
            </a:lvl3pPr>
            <a:lvl4pPr lvl="3">
              <a:spcBef>
                <a:spcPts val="0"/>
              </a:spcBef>
              <a:spcAft>
                <a:spcPts val="0"/>
              </a:spcAft>
              <a:buClr>
                <a:srgbClr val="454F5B"/>
              </a:buClr>
              <a:buSzPts val="3000"/>
              <a:buFont typeface="Montserrat"/>
              <a:buNone/>
              <a:defRPr sz="3000" b="1">
                <a:solidFill>
                  <a:srgbClr val="454F5B"/>
                </a:solidFill>
                <a:latin typeface="Montserrat"/>
                <a:ea typeface="Montserrat"/>
                <a:cs typeface="Montserrat"/>
                <a:sym typeface="Montserrat"/>
              </a:defRPr>
            </a:lvl4pPr>
            <a:lvl5pPr lvl="4">
              <a:spcBef>
                <a:spcPts val="0"/>
              </a:spcBef>
              <a:spcAft>
                <a:spcPts val="0"/>
              </a:spcAft>
              <a:buClr>
                <a:srgbClr val="454F5B"/>
              </a:buClr>
              <a:buSzPts val="3000"/>
              <a:buFont typeface="Montserrat"/>
              <a:buNone/>
              <a:defRPr sz="3000" b="1">
                <a:solidFill>
                  <a:srgbClr val="454F5B"/>
                </a:solidFill>
                <a:latin typeface="Montserrat"/>
                <a:ea typeface="Montserrat"/>
                <a:cs typeface="Montserrat"/>
                <a:sym typeface="Montserrat"/>
              </a:defRPr>
            </a:lvl5pPr>
            <a:lvl6pPr lvl="5">
              <a:spcBef>
                <a:spcPts val="0"/>
              </a:spcBef>
              <a:spcAft>
                <a:spcPts val="0"/>
              </a:spcAft>
              <a:buClr>
                <a:srgbClr val="454F5B"/>
              </a:buClr>
              <a:buSzPts val="3000"/>
              <a:buFont typeface="Montserrat"/>
              <a:buNone/>
              <a:defRPr sz="3000" b="1">
                <a:solidFill>
                  <a:srgbClr val="454F5B"/>
                </a:solidFill>
                <a:latin typeface="Montserrat"/>
                <a:ea typeface="Montserrat"/>
                <a:cs typeface="Montserrat"/>
                <a:sym typeface="Montserrat"/>
              </a:defRPr>
            </a:lvl6pPr>
            <a:lvl7pPr lvl="6">
              <a:spcBef>
                <a:spcPts val="0"/>
              </a:spcBef>
              <a:spcAft>
                <a:spcPts val="0"/>
              </a:spcAft>
              <a:buClr>
                <a:srgbClr val="454F5B"/>
              </a:buClr>
              <a:buSzPts val="3000"/>
              <a:buFont typeface="Montserrat"/>
              <a:buNone/>
              <a:defRPr sz="3000" b="1">
                <a:solidFill>
                  <a:srgbClr val="454F5B"/>
                </a:solidFill>
                <a:latin typeface="Montserrat"/>
                <a:ea typeface="Montserrat"/>
                <a:cs typeface="Montserrat"/>
                <a:sym typeface="Montserrat"/>
              </a:defRPr>
            </a:lvl7pPr>
            <a:lvl8pPr lvl="7">
              <a:spcBef>
                <a:spcPts val="0"/>
              </a:spcBef>
              <a:spcAft>
                <a:spcPts val="0"/>
              </a:spcAft>
              <a:buClr>
                <a:srgbClr val="454F5B"/>
              </a:buClr>
              <a:buSzPts val="3000"/>
              <a:buFont typeface="Montserrat"/>
              <a:buNone/>
              <a:defRPr sz="3000" b="1">
                <a:solidFill>
                  <a:srgbClr val="454F5B"/>
                </a:solidFill>
                <a:latin typeface="Montserrat"/>
                <a:ea typeface="Montserrat"/>
                <a:cs typeface="Montserrat"/>
                <a:sym typeface="Montserrat"/>
              </a:defRPr>
            </a:lvl8pPr>
            <a:lvl9pPr lvl="8">
              <a:spcBef>
                <a:spcPts val="0"/>
              </a:spcBef>
              <a:spcAft>
                <a:spcPts val="0"/>
              </a:spcAft>
              <a:buClr>
                <a:srgbClr val="454F5B"/>
              </a:buClr>
              <a:buSzPts val="3000"/>
              <a:buFont typeface="Montserrat"/>
              <a:buNone/>
              <a:defRPr sz="3000" b="1">
                <a:solidFill>
                  <a:srgbClr val="454F5B"/>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691200" y="1811604"/>
            <a:ext cx="7761600" cy="4412100"/>
          </a:xfrm>
          <a:prstGeom prst="rect">
            <a:avLst/>
          </a:prstGeom>
          <a:noFill/>
          <a:ln>
            <a:noFill/>
          </a:ln>
        </p:spPr>
        <p:txBody>
          <a:bodyPr spcFirstLastPara="1" wrap="square" lIns="91425" tIns="91425" rIns="91425" bIns="91425" anchor="t" anchorCtr="0"/>
          <a:lstStyle>
            <a:lvl1pPr marL="457200" lvl="0" indent="-381000">
              <a:spcBef>
                <a:spcPts val="600"/>
              </a:spcBef>
              <a:spcAft>
                <a:spcPts val="0"/>
              </a:spcAft>
              <a:buClr>
                <a:srgbClr val="C7F464"/>
              </a:buClr>
              <a:buSzPts val="2400"/>
              <a:buFont typeface="Montserrat"/>
              <a:buChar char="▣"/>
              <a:defRPr sz="2400">
                <a:solidFill>
                  <a:srgbClr val="454F5B"/>
                </a:solidFill>
                <a:latin typeface="Montserrat"/>
                <a:ea typeface="Montserrat"/>
                <a:cs typeface="Montserrat"/>
                <a:sym typeface="Montserrat"/>
              </a:defRPr>
            </a:lvl1pPr>
            <a:lvl2pPr marL="914400" lvl="1" indent="-355600">
              <a:spcBef>
                <a:spcPts val="0"/>
              </a:spcBef>
              <a:spcAft>
                <a:spcPts val="0"/>
              </a:spcAft>
              <a:buClr>
                <a:srgbClr val="C7F464"/>
              </a:buClr>
              <a:buSzPts val="2000"/>
              <a:buFont typeface="Montserrat"/>
              <a:buChar char="□"/>
              <a:defRPr sz="2000">
                <a:solidFill>
                  <a:srgbClr val="454F5B"/>
                </a:solidFill>
                <a:latin typeface="Montserrat"/>
                <a:ea typeface="Montserrat"/>
                <a:cs typeface="Montserrat"/>
                <a:sym typeface="Montserrat"/>
              </a:defRPr>
            </a:lvl2pPr>
            <a:lvl3pPr marL="1371600" lvl="2" indent="-355600">
              <a:spcBef>
                <a:spcPts val="0"/>
              </a:spcBef>
              <a:spcAft>
                <a:spcPts val="0"/>
              </a:spcAft>
              <a:buClr>
                <a:srgbClr val="C7F464"/>
              </a:buClr>
              <a:buSzPts val="2000"/>
              <a:buFont typeface="Montserrat"/>
              <a:buChar char="■"/>
              <a:defRPr sz="2000">
                <a:solidFill>
                  <a:srgbClr val="454F5B"/>
                </a:solidFill>
                <a:latin typeface="Montserrat"/>
                <a:ea typeface="Montserrat"/>
                <a:cs typeface="Montserrat"/>
                <a:sym typeface="Montserrat"/>
              </a:defRPr>
            </a:lvl3pPr>
            <a:lvl4pPr marL="1828800" lvl="3" indent="-342900">
              <a:spcBef>
                <a:spcPts val="0"/>
              </a:spcBef>
              <a:spcAft>
                <a:spcPts val="0"/>
              </a:spcAft>
              <a:buClr>
                <a:srgbClr val="C7F464"/>
              </a:buClr>
              <a:buSzPts val="1800"/>
              <a:buFont typeface="Montserrat"/>
              <a:buChar char="●"/>
              <a:defRPr sz="1800">
                <a:solidFill>
                  <a:srgbClr val="454F5B"/>
                </a:solidFill>
                <a:latin typeface="Montserrat"/>
                <a:ea typeface="Montserrat"/>
                <a:cs typeface="Montserrat"/>
                <a:sym typeface="Montserrat"/>
              </a:defRPr>
            </a:lvl4pPr>
            <a:lvl5pPr marL="2286000" lvl="4" indent="-342900">
              <a:spcBef>
                <a:spcPts val="0"/>
              </a:spcBef>
              <a:spcAft>
                <a:spcPts val="0"/>
              </a:spcAft>
              <a:buClr>
                <a:srgbClr val="C7F464"/>
              </a:buClr>
              <a:buSzPts val="1800"/>
              <a:buFont typeface="Montserrat"/>
              <a:buChar char="○"/>
              <a:defRPr sz="1800">
                <a:solidFill>
                  <a:srgbClr val="454F5B"/>
                </a:solidFill>
                <a:latin typeface="Montserrat"/>
                <a:ea typeface="Montserrat"/>
                <a:cs typeface="Montserrat"/>
                <a:sym typeface="Montserrat"/>
              </a:defRPr>
            </a:lvl5pPr>
            <a:lvl6pPr marL="2743200" lvl="5" indent="-342900">
              <a:spcBef>
                <a:spcPts val="0"/>
              </a:spcBef>
              <a:spcAft>
                <a:spcPts val="0"/>
              </a:spcAft>
              <a:buClr>
                <a:srgbClr val="C7F464"/>
              </a:buClr>
              <a:buSzPts val="1800"/>
              <a:buFont typeface="Montserrat"/>
              <a:buChar char="■"/>
              <a:defRPr sz="1800">
                <a:solidFill>
                  <a:srgbClr val="454F5B"/>
                </a:solidFill>
                <a:latin typeface="Montserrat"/>
                <a:ea typeface="Montserrat"/>
                <a:cs typeface="Montserrat"/>
                <a:sym typeface="Montserrat"/>
              </a:defRPr>
            </a:lvl6pPr>
            <a:lvl7pPr marL="3200400" lvl="6" indent="-342900">
              <a:spcBef>
                <a:spcPts val="0"/>
              </a:spcBef>
              <a:spcAft>
                <a:spcPts val="0"/>
              </a:spcAft>
              <a:buClr>
                <a:srgbClr val="C7F464"/>
              </a:buClr>
              <a:buSzPts val="1800"/>
              <a:buFont typeface="Montserrat"/>
              <a:buChar char="●"/>
              <a:defRPr sz="1800">
                <a:solidFill>
                  <a:srgbClr val="454F5B"/>
                </a:solidFill>
                <a:latin typeface="Montserrat"/>
                <a:ea typeface="Montserrat"/>
                <a:cs typeface="Montserrat"/>
                <a:sym typeface="Montserrat"/>
              </a:defRPr>
            </a:lvl7pPr>
            <a:lvl8pPr marL="3657600" lvl="7" indent="-342900">
              <a:spcBef>
                <a:spcPts val="0"/>
              </a:spcBef>
              <a:spcAft>
                <a:spcPts val="0"/>
              </a:spcAft>
              <a:buClr>
                <a:srgbClr val="C7F464"/>
              </a:buClr>
              <a:buSzPts val="1800"/>
              <a:buFont typeface="Montserrat"/>
              <a:buChar char="○"/>
              <a:defRPr sz="1800">
                <a:solidFill>
                  <a:srgbClr val="454F5B"/>
                </a:solidFill>
                <a:latin typeface="Montserrat"/>
                <a:ea typeface="Montserrat"/>
                <a:cs typeface="Montserrat"/>
                <a:sym typeface="Montserrat"/>
              </a:defRPr>
            </a:lvl8pPr>
            <a:lvl9pPr marL="4114800" lvl="8" indent="-342900">
              <a:spcBef>
                <a:spcPts val="0"/>
              </a:spcBef>
              <a:spcAft>
                <a:spcPts val="0"/>
              </a:spcAft>
              <a:buClr>
                <a:srgbClr val="C7F464"/>
              </a:buClr>
              <a:buSzPts val="1800"/>
              <a:buFont typeface="Montserrat"/>
              <a:buChar char="■"/>
              <a:defRPr sz="1800">
                <a:solidFill>
                  <a:srgbClr val="454F5B"/>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8" r:id="rId9"/>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11.jpg"/></Relationships>
</file>

<file path=ppt/slides/_rels/slide33.xml.rels><?xml version="1.0" encoding="UTF-8" standalone="yes"?>
<Relationships xmlns="http://schemas.openxmlformats.org/package/2006/relationships"><Relationship Id="rId3" Type="http://schemas.openxmlformats.org/officeDocument/2006/relationships/hyperlink" Target="https://pixabay.com/" TargetMode="External"/><Relationship Id="rId2" Type="http://schemas.openxmlformats.org/officeDocument/2006/relationships/hyperlink" Target="http://www.slidescarnival.com/"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4FD20-6E1B-4D9E-AF31-C13C40DF6956}"/>
              </a:ext>
            </a:extLst>
          </p:cNvPr>
          <p:cNvSpPr>
            <a:spLocks noGrp="1"/>
          </p:cNvSpPr>
          <p:nvPr>
            <p:ph type="ctrTitle"/>
          </p:nvPr>
        </p:nvSpPr>
        <p:spPr>
          <a:xfrm>
            <a:off x="1458685" y="2015592"/>
            <a:ext cx="6237515" cy="3276844"/>
          </a:xfrm>
        </p:spPr>
        <p:txBody>
          <a:bodyPr/>
          <a:lstStyle/>
          <a:p>
            <a:r>
              <a:rPr lang="en-CA" sz="6500" dirty="0"/>
              <a:t>Research that goes bump in the night</a:t>
            </a:r>
          </a:p>
        </p:txBody>
      </p:sp>
      <p:sp>
        <p:nvSpPr>
          <p:cNvPr id="3" name="TextBox 2">
            <a:extLst>
              <a:ext uri="{FF2B5EF4-FFF2-40B4-BE49-F238E27FC236}">
                <a16:creationId xmlns:a16="http://schemas.microsoft.com/office/drawing/2014/main" id="{386F7434-3122-41E0-87D5-3AECB68C49EF}"/>
              </a:ext>
            </a:extLst>
          </p:cNvPr>
          <p:cNvSpPr txBox="1"/>
          <p:nvPr/>
        </p:nvSpPr>
        <p:spPr>
          <a:xfrm>
            <a:off x="353568" y="5935469"/>
            <a:ext cx="8097705" cy="707886"/>
          </a:xfrm>
          <a:prstGeom prst="rect">
            <a:avLst/>
          </a:prstGeom>
          <a:noFill/>
        </p:spPr>
        <p:txBody>
          <a:bodyPr wrap="square" rtlCol="0">
            <a:spAutoFit/>
          </a:bodyPr>
          <a:lstStyle/>
          <a:p>
            <a:pPr algn="r"/>
            <a:r>
              <a:rPr lang="en-CA" sz="2000" dirty="0">
                <a:solidFill>
                  <a:srgbClr val="454F5B"/>
                </a:solidFill>
                <a:latin typeface="Muli" panose="020B0604020202020204" charset="0"/>
              </a:rPr>
              <a:t>Jaclyn McLean</a:t>
            </a:r>
          </a:p>
          <a:p>
            <a:pPr algn="r"/>
            <a:r>
              <a:rPr lang="en-CA" sz="2000" dirty="0">
                <a:solidFill>
                  <a:srgbClr val="454F5B"/>
                </a:solidFill>
                <a:latin typeface="Muli" panose="020B0604020202020204" charset="0"/>
              </a:rPr>
              <a:t>Saskatchewan Libraries </a:t>
            </a:r>
            <a:r>
              <a:rPr lang="en-CA" sz="2000" dirty="0">
                <a:solidFill>
                  <a:srgbClr val="454F5B"/>
                </a:solidFill>
                <a:latin typeface="Muli" panose="020B0604020202020204" charset="0"/>
                <a:sym typeface="Muli Light"/>
              </a:rPr>
              <a:t>2019</a:t>
            </a:r>
          </a:p>
        </p:txBody>
      </p:sp>
    </p:spTree>
    <p:extLst>
      <p:ext uri="{BB962C8B-B14F-4D97-AF65-F5344CB8AC3E}">
        <p14:creationId xmlns:p14="http://schemas.microsoft.com/office/powerpoint/2010/main" val="3031521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E842D6-1D0D-436E-B6E2-0C4C1795090F}"/>
              </a:ext>
            </a:extLst>
          </p:cNvPr>
          <p:cNvSpPr>
            <a:spLocks noGrp="1"/>
          </p:cNvSpPr>
          <p:nvPr>
            <p:ph type="sldNum" idx="12"/>
          </p:nvPr>
        </p:nvSpPr>
        <p:spPr>
          <a:xfrm>
            <a:off x="0" y="4521250"/>
            <a:ext cx="68580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1pPr>
            <a:lvl2pPr marR="0" lvl="1"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2pPr>
            <a:lvl3pPr marR="0" lvl="2"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3pPr>
            <a:lvl4pPr marR="0" lvl="3"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4pPr>
            <a:lvl5pPr marR="0" lvl="4"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5pPr>
            <a:lvl6pPr marR="0" lvl="5"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6pPr>
            <a:lvl7pPr marR="0" lvl="6"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7pPr>
            <a:lvl8pPr marR="0" lvl="7"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8pPr>
            <a:lvl9pPr marR="0" lvl="8"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9pPr>
          </a:lstStyle>
          <a:p>
            <a:pPr algn="r"/>
            <a:fld id="{00000000-1234-1234-1234-123412341234}" type="slidenum">
              <a:rPr lang="en" smtClean="0"/>
              <a:pPr algn="r"/>
              <a:t>10</a:t>
            </a:fld>
            <a:endParaRPr lang="en" sz="1500" dirty="0">
              <a:latin typeface="Muli" panose="020B0604020202020204" charset="0"/>
            </a:endParaRPr>
          </a:p>
        </p:txBody>
      </p:sp>
      <p:pic>
        <p:nvPicPr>
          <p:cNvPr id="3" name="Picture 2">
            <a:extLst>
              <a:ext uri="{FF2B5EF4-FFF2-40B4-BE49-F238E27FC236}">
                <a16:creationId xmlns:a16="http://schemas.microsoft.com/office/drawing/2014/main" id="{D8B5ED98-EBEB-4951-A508-DAAD1F9B1C96}"/>
              </a:ext>
            </a:extLst>
          </p:cNvPr>
          <p:cNvPicPr>
            <a:picLocks noChangeAspect="1"/>
          </p:cNvPicPr>
          <p:nvPr/>
        </p:nvPicPr>
        <p:blipFill rotWithShape="1">
          <a:blip r:embed="rId3"/>
          <a:srcRect l="3722" t="16041" r="70912" b="15920"/>
          <a:stretch/>
        </p:blipFill>
        <p:spPr>
          <a:xfrm>
            <a:off x="118402" y="-22453"/>
            <a:ext cx="8912864" cy="6723878"/>
          </a:xfrm>
          <a:prstGeom prst="rect">
            <a:avLst/>
          </a:prstGeom>
          <a:ln>
            <a:noFill/>
            <a:prstDash val="sysDash"/>
          </a:ln>
        </p:spPr>
      </p:pic>
    </p:spTree>
    <p:extLst>
      <p:ext uri="{BB962C8B-B14F-4D97-AF65-F5344CB8AC3E}">
        <p14:creationId xmlns:p14="http://schemas.microsoft.com/office/powerpoint/2010/main" val="3065028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B1A07D-EA74-43ED-AF8F-AEF61B0B830C}"/>
              </a:ext>
            </a:extLst>
          </p:cNvPr>
          <p:cNvSpPr>
            <a:spLocks noGrp="1"/>
          </p:cNvSpPr>
          <p:nvPr>
            <p:ph type="body" idx="1"/>
          </p:nvPr>
        </p:nvSpPr>
        <p:spPr/>
        <p:txBody>
          <a:bodyPr/>
          <a:lstStyle/>
          <a:p>
            <a:pPr marL="38099" indent="0">
              <a:buNone/>
            </a:pPr>
            <a:r>
              <a:rPr lang="en-CA" sz="3500" dirty="0">
                <a:latin typeface="Muli" panose="020B0604020202020204" charset="0"/>
              </a:rPr>
              <a:t>“They said it was no good. They said it was too weird. They said it was a waste of time and that it would never become anything.”</a:t>
            </a:r>
          </a:p>
        </p:txBody>
      </p:sp>
    </p:spTree>
    <p:extLst>
      <p:ext uri="{BB962C8B-B14F-4D97-AF65-F5344CB8AC3E}">
        <p14:creationId xmlns:p14="http://schemas.microsoft.com/office/powerpoint/2010/main" val="2232132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09121F-6EC3-4A51-8065-164EB78ADB39}"/>
              </a:ext>
            </a:extLst>
          </p:cNvPr>
          <p:cNvSpPr>
            <a:spLocks noGrp="1"/>
          </p:cNvSpPr>
          <p:nvPr>
            <p:ph type="sldNum" idx="12"/>
          </p:nvPr>
        </p:nvSpPr>
        <p:spPr>
          <a:xfrm>
            <a:off x="0" y="4521250"/>
            <a:ext cx="68580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1pPr>
            <a:lvl2pPr marR="0" lvl="1"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2pPr>
            <a:lvl3pPr marR="0" lvl="2"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3pPr>
            <a:lvl4pPr marR="0" lvl="3"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4pPr>
            <a:lvl5pPr marR="0" lvl="4"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5pPr>
            <a:lvl6pPr marR="0" lvl="5"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6pPr>
            <a:lvl7pPr marR="0" lvl="6"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7pPr>
            <a:lvl8pPr marR="0" lvl="7"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8pPr>
            <a:lvl9pPr marR="0" lvl="8"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9pPr>
          </a:lstStyle>
          <a:p>
            <a:pPr algn="r"/>
            <a:fld id="{00000000-1234-1234-1234-123412341234}" type="slidenum">
              <a:rPr lang="en" smtClean="0"/>
              <a:pPr algn="r"/>
              <a:t>12</a:t>
            </a:fld>
            <a:endParaRPr lang="en" sz="1500" dirty="0">
              <a:latin typeface="Muli" panose="020B0604020202020204" charset="0"/>
            </a:endParaRPr>
          </a:p>
        </p:txBody>
      </p:sp>
      <p:sp>
        <p:nvSpPr>
          <p:cNvPr id="9" name="Text Placeholder 8">
            <a:extLst>
              <a:ext uri="{FF2B5EF4-FFF2-40B4-BE49-F238E27FC236}">
                <a16:creationId xmlns:a16="http://schemas.microsoft.com/office/drawing/2014/main" id="{FF6F45E5-D64D-4F98-AF2F-836F03D2BF3D}"/>
              </a:ext>
            </a:extLst>
          </p:cNvPr>
          <p:cNvSpPr>
            <a:spLocks noGrp="1"/>
          </p:cNvSpPr>
          <p:nvPr>
            <p:ph type="body" idx="1"/>
          </p:nvPr>
        </p:nvSpPr>
        <p:spPr>
          <a:xfrm>
            <a:off x="132004" y="6030860"/>
            <a:ext cx="8506465" cy="519600"/>
          </a:xfrm>
        </p:spPr>
        <p:txBody>
          <a:bodyPr/>
          <a:lstStyle/>
          <a:p>
            <a:pPr marL="0" lvl="1" indent="0">
              <a:buNone/>
            </a:pPr>
            <a:r>
              <a:rPr lang="en-CA" sz="1200" dirty="0">
                <a:latin typeface="Muli Light" panose="020B0604020202020204" charset="0"/>
              </a:rPr>
              <a:t>https://www.buzzfeed.com/kristinchirico/13-charts-that-will-make-total-sense-to-people-with-impostor?utm_term=.pmnxk3Jb7&amp;sub=4105639_7727040</a:t>
            </a:r>
          </a:p>
        </p:txBody>
      </p:sp>
      <p:pic>
        <p:nvPicPr>
          <p:cNvPr id="10" name="Picture 9">
            <a:extLst>
              <a:ext uri="{FF2B5EF4-FFF2-40B4-BE49-F238E27FC236}">
                <a16:creationId xmlns:a16="http://schemas.microsoft.com/office/drawing/2014/main" id="{D8B3A7E8-9947-4ECA-BBBF-CACE332FE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36" y="910394"/>
            <a:ext cx="7754329" cy="5037212"/>
          </a:xfrm>
          <a:prstGeom prst="rect">
            <a:avLst/>
          </a:prstGeom>
          <a:ln>
            <a:noFill/>
          </a:ln>
        </p:spPr>
      </p:pic>
    </p:spTree>
    <p:extLst>
      <p:ext uri="{BB962C8B-B14F-4D97-AF65-F5344CB8AC3E}">
        <p14:creationId xmlns:p14="http://schemas.microsoft.com/office/powerpoint/2010/main" val="1981599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53AF-42E9-464B-A174-208F1C7FDA42}"/>
              </a:ext>
            </a:extLst>
          </p:cNvPr>
          <p:cNvSpPr>
            <a:spLocks noGrp="1"/>
          </p:cNvSpPr>
          <p:nvPr>
            <p:ph type="ctrTitle"/>
          </p:nvPr>
        </p:nvSpPr>
        <p:spPr>
          <a:xfrm>
            <a:off x="1451303" y="1048548"/>
            <a:ext cx="4085201" cy="4760903"/>
          </a:xfrm>
        </p:spPr>
        <p:txBody>
          <a:bodyPr/>
          <a:lstStyle/>
          <a:p>
            <a:r>
              <a:rPr lang="en-CA" sz="6000" dirty="0"/>
              <a:t>What do you do when you get stuck?</a:t>
            </a:r>
          </a:p>
        </p:txBody>
      </p:sp>
      <p:sp>
        <p:nvSpPr>
          <p:cNvPr id="3" name="Subtitle 2">
            <a:extLst>
              <a:ext uri="{FF2B5EF4-FFF2-40B4-BE49-F238E27FC236}">
                <a16:creationId xmlns:a16="http://schemas.microsoft.com/office/drawing/2014/main" id="{59492E81-33FB-4FDD-910F-C19DBADA5591}"/>
              </a:ext>
            </a:extLst>
          </p:cNvPr>
          <p:cNvSpPr>
            <a:spLocks noGrp="1"/>
          </p:cNvSpPr>
          <p:nvPr>
            <p:ph type="subTitle" idx="1"/>
          </p:nvPr>
        </p:nvSpPr>
        <p:spPr>
          <a:xfrm>
            <a:off x="5734497" y="1662307"/>
            <a:ext cx="3144033" cy="3533384"/>
          </a:xfrm>
        </p:spPr>
        <p:txBody>
          <a:bodyPr anchor="ctr"/>
          <a:lstStyle/>
          <a:p>
            <a:pPr marL="6350" indent="-6350" algn="r"/>
            <a:r>
              <a:rPr lang="en-CA" sz="3000" dirty="0">
                <a:solidFill>
                  <a:schemeClr val="bg2">
                    <a:lumMod val="75000"/>
                  </a:schemeClr>
                </a:solidFill>
                <a:latin typeface="Muli" panose="020B0604020202020204"/>
              </a:rPr>
              <a:t>Get discouraged? Feel energized? Talk it out? </a:t>
            </a:r>
          </a:p>
          <a:p>
            <a:pPr marL="6350" indent="-6350" algn="r"/>
            <a:r>
              <a:rPr lang="en-CA" sz="3000" dirty="0">
                <a:solidFill>
                  <a:schemeClr val="bg2">
                    <a:lumMod val="75000"/>
                  </a:schemeClr>
                </a:solidFill>
                <a:latin typeface="Muli" panose="020B0604020202020204"/>
              </a:rPr>
              <a:t>Hide from it? </a:t>
            </a:r>
          </a:p>
          <a:p>
            <a:pPr marL="6350" indent="-6350" algn="r"/>
            <a:r>
              <a:rPr lang="en-CA" sz="3000" dirty="0">
                <a:solidFill>
                  <a:schemeClr val="bg2">
                    <a:lumMod val="75000"/>
                  </a:schemeClr>
                </a:solidFill>
                <a:latin typeface="Muli" panose="020B0604020202020204"/>
              </a:rPr>
              <a:t>Wish it would go away?</a:t>
            </a:r>
          </a:p>
        </p:txBody>
      </p:sp>
    </p:spTree>
    <p:extLst>
      <p:ext uri="{BB962C8B-B14F-4D97-AF65-F5344CB8AC3E}">
        <p14:creationId xmlns:p14="http://schemas.microsoft.com/office/powerpoint/2010/main" val="3882022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641AF5-8ADE-440D-BB71-BC2436B7E188}"/>
              </a:ext>
            </a:extLst>
          </p:cNvPr>
          <p:cNvSpPr>
            <a:spLocks noGrp="1"/>
          </p:cNvSpPr>
          <p:nvPr>
            <p:ph type="body" idx="1"/>
          </p:nvPr>
        </p:nvSpPr>
        <p:spPr/>
        <p:txBody>
          <a:bodyPr/>
          <a:lstStyle/>
          <a:p>
            <a:endParaRPr lang="en-CA"/>
          </a:p>
        </p:txBody>
      </p:sp>
      <p:sp>
        <p:nvSpPr>
          <p:cNvPr id="8" name="Title 7">
            <a:extLst>
              <a:ext uri="{FF2B5EF4-FFF2-40B4-BE49-F238E27FC236}">
                <a16:creationId xmlns:a16="http://schemas.microsoft.com/office/drawing/2014/main" id="{1BB3FF26-4D33-432F-9D0D-84D6E68E42BE}"/>
              </a:ext>
            </a:extLst>
          </p:cNvPr>
          <p:cNvSpPr>
            <a:spLocks noGrp="1"/>
          </p:cNvSpPr>
          <p:nvPr>
            <p:ph type="title" idx="4294967295"/>
          </p:nvPr>
        </p:nvSpPr>
        <p:spPr>
          <a:xfrm>
            <a:off x="457200" y="1063625"/>
            <a:ext cx="8104239" cy="1577975"/>
          </a:xfrm>
        </p:spPr>
        <p:txBody>
          <a:bodyPr/>
          <a:lstStyle/>
          <a:p>
            <a:pPr algn="ctr"/>
            <a:r>
              <a:rPr lang="en-CA" sz="3500" b="0" dirty="0">
                <a:solidFill>
                  <a:schemeClr val="bg2">
                    <a:lumMod val="75000"/>
                  </a:schemeClr>
                </a:solidFill>
                <a:latin typeface="Muli" panose="020B0604020202020204" charset="0"/>
              </a:rPr>
              <a:t>Identifying journals and topics instrumental to librarian practitioner professional practice and development</a:t>
            </a:r>
            <a:endParaRPr lang="en-CA" sz="3500" b="0" dirty="0">
              <a:solidFill>
                <a:schemeClr val="bg2">
                  <a:lumMod val="75000"/>
                </a:schemeClr>
              </a:solidFill>
              <a:latin typeface="Muli Light" panose="020B0604020202020204" charset="0"/>
            </a:endParaRPr>
          </a:p>
        </p:txBody>
      </p:sp>
      <p:graphicFrame>
        <p:nvGraphicFramePr>
          <p:cNvPr id="6" name="Diagram 5">
            <a:extLst>
              <a:ext uri="{FF2B5EF4-FFF2-40B4-BE49-F238E27FC236}">
                <a16:creationId xmlns:a16="http://schemas.microsoft.com/office/drawing/2014/main" id="{4D492AB0-A148-4761-ABE0-BDB3C40ACCD0}"/>
              </a:ext>
            </a:extLst>
          </p:cNvPr>
          <p:cNvGraphicFramePr/>
          <p:nvPr>
            <p:extLst>
              <p:ext uri="{D42A27DB-BD31-4B8C-83A1-F6EECF244321}">
                <p14:modId xmlns:p14="http://schemas.microsoft.com/office/powerpoint/2010/main" val="3574526243"/>
              </p:ext>
            </p:extLst>
          </p:nvPr>
        </p:nvGraphicFramePr>
        <p:xfrm>
          <a:off x="457200" y="2920366"/>
          <a:ext cx="7956755" cy="258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8286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B71BD0-8414-4BAA-93FE-6A1E1E74D691}"/>
              </a:ext>
            </a:extLst>
          </p:cNvPr>
          <p:cNvSpPr>
            <a:spLocks noGrp="1"/>
          </p:cNvSpPr>
          <p:nvPr>
            <p:ph type="body" idx="1"/>
          </p:nvPr>
        </p:nvSpPr>
        <p:spPr>
          <a:xfrm>
            <a:off x="3165234" y="1691014"/>
            <a:ext cx="4809000" cy="4172052"/>
          </a:xfrm>
        </p:spPr>
        <p:txBody>
          <a:bodyPr/>
          <a:lstStyle/>
          <a:p>
            <a:pPr marL="38099" indent="0">
              <a:buNone/>
            </a:pPr>
            <a:r>
              <a:rPr lang="en-CA" sz="3333" dirty="0"/>
              <a:t>“It shared its secrets with me. It showed me how to walk on my hands. ‘</a:t>
            </a:r>
            <a:r>
              <a:rPr lang="en-CA" sz="3333" dirty="0">
                <a:latin typeface="Muli" panose="020B0604020202020204" charset="0"/>
              </a:rPr>
              <a:t>Because</a:t>
            </a:r>
            <a:r>
              <a:rPr lang="en-CA" sz="3333" dirty="0"/>
              <a:t>,’ it said ‘it is good to have the ability to see things differently.’”</a:t>
            </a:r>
          </a:p>
        </p:txBody>
      </p:sp>
      <p:sp>
        <p:nvSpPr>
          <p:cNvPr id="3" name="Slide Number Placeholder 2">
            <a:extLst>
              <a:ext uri="{FF2B5EF4-FFF2-40B4-BE49-F238E27FC236}">
                <a16:creationId xmlns:a16="http://schemas.microsoft.com/office/drawing/2014/main" id="{C0F1AC45-00A1-43CA-9918-95745BB10EAB}"/>
              </a:ext>
            </a:extLst>
          </p:cNvPr>
          <p:cNvSpPr>
            <a:spLocks noGrp="1"/>
          </p:cNvSpPr>
          <p:nvPr>
            <p:ph type="sldNum" idx="12"/>
          </p:nvPr>
        </p:nvSpPr>
        <p:spPr>
          <a:xfrm>
            <a:off x="0" y="4521250"/>
            <a:ext cx="68580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1pPr>
            <a:lvl2pPr marR="0" lvl="1"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2pPr>
            <a:lvl3pPr marR="0" lvl="2"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3pPr>
            <a:lvl4pPr marR="0" lvl="3"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4pPr>
            <a:lvl5pPr marR="0" lvl="4"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5pPr>
            <a:lvl6pPr marR="0" lvl="5"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6pPr>
            <a:lvl7pPr marR="0" lvl="6"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7pPr>
            <a:lvl8pPr marR="0" lvl="7"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8pPr>
            <a:lvl9pPr marR="0" lvl="8"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9pPr>
          </a:lstStyle>
          <a:p>
            <a:pPr algn="r"/>
            <a:fld id="{00000000-1234-1234-1234-123412341234}" type="slidenum">
              <a:rPr lang="en" smtClean="0"/>
              <a:pPr algn="r"/>
              <a:t>15</a:t>
            </a:fld>
            <a:endParaRPr lang="en" sz="1500" dirty="0">
              <a:latin typeface="Muli" panose="020B0604020202020204" charset="0"/>
            </a:endParaRPr>
          </a:p>
        </p:txBody>
      </p:sp>
    </p:spTree>
    <p:extLst>
      <p:ext uri="{BB962C8B-B14F-4D97-AF65-F5344CB8AC3E}">
        <p14:creationId xmlns:p14="http://schemas.microsoft.com/office/powerpoint/2010/main" val="512536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95E535-9EE2-4AD9-A6C0-2C1E6C547E12}"/>
              </a:ext>
            </a:extLst>
          </p:cNvPr>
          <p:cNvSpPr>
            <a:spLocks noGrp="1"/>
          </p:cNvSpPr>
          <p:nvPr>
            <p:ph type="body" idx="1"/>
          </p:nvPr>
        </p:nvSpPr>
        <p:spPr/>
        <p:txBody>
          <a:bodyPr/>
          <a:lstStyle/>
          <a:p>
            <a:endParaRPr lang="en-CA"/>
          </a:p>
        </p:txBody>
      </p:sp>
      <p:sp>
        <p:nvSpPr>
          <p:cNvPr id="8" name="Title 7">
            <a:extLst>
              <a:ext uri="{FF2B5EF4-FFF2-40B4-BE49-F238E27FC236}">
                <a16:creationId xmlns:a16="http://schemas.microsoft.com/office/drawing/2014/main" id="{1BB3FF26-4D33-432F-9D0D-84D6E68E42BE}"/>
              </a:ext>
            </a:extLst>
          </p:cNvPr>
          <p:cNvSpPr>
            <a:spLocks noGrp="1"/>
          </p:cNvSpPr>
          <p:nvPr>
            <p:ph type="title" idx="4294967295"/>
          </p:nvPr>
        </p:nvSpPr>
        <p:spPr>
          <a:xfrm>
            <a:off x="457200" y="1063625"/>
            <a:ext cx="8229600" cy="1577975"/>
          </a:xfrm>
        </p:spPr>
        <p:txBody>
          <a:bodyPr/>
          <a:lstStyle/>
          <a:p>
            <a:pPr algn="ctr"/>
            <a:r>
              <a:rPr lang="en-CA" sz="3400" b="0" dirty="0">
                <a:solidFill>
                  <a:schemeClr val="bg2">
                    <a:lumMod val="75000"/>
                  </a:schemeClr>
                </a:solidFill>
                <a:latin typeface="Muli" panose="020B0604020202020204" charset="0"/>
              </a:rPr>
              <a:t>Identifying journals and topics instrumental to librarian practitioner professional practice and development</a:t>
            </a:r>
            <a:endParaRPr lang="en-CA" sz="3400" b="0" dirty="0">
              <a:solidFill>
                <a:schemeClr val="bg2">
                  <a:lumMod val="75000"/>
                </a:schemeClr>
              </a:solidFill>
              <a:latin typeface="Muli Light" panose="020B0604020202020204" charset="0"/>
            </a:endParaRPr>
          </a:p>
        </p:txBody>
      </p:sp>
      <p:graphicFrame>
        <p:nvGraphicFramePr>
          <p:cNvPr id="12" name="Diagram 11">
            <a:extLst>
              <a:ext uri="{FF2B5EF4-FFF2-40B4-BE49-F238E27FC236}">
                <a16:creationId xmlns:a16="http://schemas.microsoft.com/office/drawing/2014/main" id="{7AE5EE8A-AB81-4360-B06C-3F2349449493}"/>
              </a:ext>
            </a:extLst>
          </p:cNvPr>
          <p:cNvGraphicFramePr/>
          <p:nvPr>
            <p:extLst>
              <p:ext uri="{D42A27DB-BD31-4B8C-83A1-F6EECF244321}">
                <p14:modId xmlns:p14="http://schemas.microsoft.com/office/powerpoint/2010/main" val="2956638810"/>
              </p:ext>
            </p:extLst>
          </p:nvPr>
        </p:nvGraphicFramePr>
        <p:xfrm>
          <a:off x="593622" y="2920366"/>
          <a:ext cx="7956755" cy="258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9852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68BB9A-2FBE-4F1A-B345-2BFB4E2B379F}"/>
              </a:ext>
            </a:extLst>
          </p:cNvPr>
          <p:cNvPicPr>
            <a:picLocks noChangeAspect="1"/>
          </p:cNvPicPr>
          <p:nvPr/>
        </p:nvPicPr>
        <p:blipFill rotWithShape="1">
          <a:blip r:embed="rId3"/>
          <a:srcRect l="5005"/>
          <a:stretch/>
        </p:blipFill>
        <p:spPr>
          <a:xfrm>
            <a:off x="83075" y="278704"/>
            <a:ext cx="8977850" cy="6300592"/>
          </a:xfrm>
          <a:prstGeom prst="rect">
            <a:avLst/>
          </a:prstGeom>
          <a:ln>
            <a:solidFill>
              <a:schemeClr val="bg2">
                <a:lumMod val="60000"/>
                <a:lumOff val="40000"/>
              </a:schemeClr>
            </a:solidFill>
          </a:ln>
        </p:spPr>
      </p:pic>
    </p:spTree>
    <p:extLst>
      <p:ext uri="{BB962C8B-B14F-4D97-AF65-F5344CB8AC3E}">
        <p14:creationId xmlns:p14="http://schemas.microsoft.com/office/powerpoint/2010/main" val="900034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15FC57-CAC8-490E-A7A7-33CD9D76B9A6}"/>
              </a:ext>
            </a:extLst>
          </p:cNvPr>
          <p:cNvSpPr>
            <a:spLocks noGrp="1"/>
          </p:cNvSpPr>
          <p:nvPr>
            <p:ph type="sldNum" idx="12"/>
          </p:nvPr>
        </p:nvSpPr>
        <p:spPr>
          <a:xfrm>
            <a:off x="0" y="4521250"/>
            <a:ext cx="68580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1pPr>
            <a:lvl2pPr marR="0" lvl="1"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2pPr>
            <a:lvl3pPr marR="0" lvl="2"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3pPr>
            <a:lvl4pPr marR="0" lvl="3"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4pPr>
            <a:lvl5pPr marR="0" lvl="4"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5pPr>
            <a:lvl6pPr marR="0" lvl="5"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6pPr>
            <a:lvl7pPr marR="0" lvl="6"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7pPr>
            <a:lvl8pPr marR="0" lvl="7"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8pPr>
            <a:lvl9pPr marR="0" lvl="8"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9pPr>
          </a:lstStyle>
          <a:p>
            <a:pPr algn="r"/>
            <a:fld id="{00000000-1234-1234-1234-123412341234}" type="slidenum">
              <a:rPr lang="en" smtClean="0"/>
              <a:pPr algn="r"/>
              <a:t>18</a:t>
            </a:fld>
            <a:endParaRPr lang="en" sz="1500" dirty="0">
              <a:latin typeface="Muli" panose="020B0604020202020204" charset="0"/>
            </a:endParaRPr>
          </a:p>
        </p:txBody>
      </p:sp>
      <p:sp>
        <p:nvSpPr>
          <p:cNvPr id="5" name="Google Shape;355;p39">
            <a:extLst>
              <a:ext uri="{FF2B5EF4-FFF2-40B4-BE49-F238E27FC236}">
                <a16:creationId xmlns:a16="http://schemas.microsoft.com/office/drawing/2014/main" id="{F51E0B8B-5667-47C5-87AF-18F936A35D01}"/>
              </a:ext>
            </a:extLst>
          </p:cNvPr>
          <p:cNvSpPr/>
          <p:nvPr/>
        </p:nvSpPr>
        <p:spPr>
          <a:xfrm>
            <a:off x="2126396" y="1259877"/>
            <a:ext cx="881691" cy="791995"/>
          </a:xfrm>
          <a:custGeom>
            <a:avLst/>
            <a:gdLst/>
            <a:ahLst/>
            <a:cxnLst/>
            <a:rect l="l" t="t" r="r" b="b"/>
            <a:pathLst>
              <a:path w="15842" h="15938" extrusionOk="0">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rgbClr val="454F5B"/>
          </a:solidFill>
          <a:ln>
            <a:noFill/>
          </a:ln>
        </p:spPr>
        <p:txBody>
          <a:bodyPr spcFirstLastPara="1" wrap="square" lIns="91425" tIns="91425" rIns="91425" bIns="91425" anchor="ctr" anchorCtr="0">
            <a:noAutofit/>
          </a:bodyPr>
          <a:lstStyle/>
          <a:p>
            <a:endParaRPr dirty="0">
              <a:solidFill>
                <a:schemeClr val="bg2">
                  <a:lumMod val="75000"/>
                </a:schemeClr>
              </a:solidFill>
            </a:endParaRPr>
          </a:p>
        </p:txBody>
      </p:sp>
      <p:sp>
        <p:nvSpPr>
          <p:cNvPr id="6" name="Google Shape;356;p39">
            <a:extLst>
              <a:ext uri="{FF2B5EF4-FFF2-40B4-BE49-F238E27FC236}">
                <a16:creationId xmlns:a16="http://schemas.microsoft.com/office/drawing/2014/main" id="{9078BC3F-69CB-4161-90BD-E48AA3B6CB93}"/>
              </a:ext>
            </a:extLst>
          </p:cNvPr>
          <p:cNvSpPr/>
          <p:nvPr/>
        </p:nvSpPr>
        <p:spPr>
          <a:xfrm>
            <a:off x="6239521" y="1100288"/>
            <a:ext cx="881691" cy="791995"/>
          </a:xfrm>
          <a:custGeom>
            <a:avLst/>
            <a:gdLst/>
            <a:ahLst/>
            <a:cxnLst/>
            <a:rect l="l" t="t" r="r" b="b"/>
            <a:pathLst>
              <a:path w="15841" h="15938" extrusionOk="0">
                <a:moveTo>
                  <a:pt x="4502" y="7470"/>
                </a:moveTo>
                <a:lnTo>
                  <a:pt x="4575" y="7495"/>
                </a:lnTo>
                <a:lnTo>
                  <a:pt x="4648" y="7543"/>
                </a:lnTo>
                <a:lnTo>
                  <a:pt x="4696" y="7616"/>
                </a:lnTo>
                <a:lnTo>
                  <a:pt x="4721" y="7714"/>
                </a:lnTo>
                <a:lnTo>
                  <a:pt x="4721" y="7787"/>
                </a:lnTo>
                <a:lnTo>
                  <a:pt x="4696" y="7908"/>
                </a:lnTo>
                <a:lnTo>
                  <a:pt x="4623" y="7981"/>
                </a:lnTo>
                <a:lnTo>
                  <a:pt x="4550" y="8054"/>
                </a:lnTo>
                <a:lnTo>
                  <a:pt x="4429" y="8079"/>
                </a:lnTo>
                <a:lnTo>
                  <a:pt x="4307" y="8054"/>
                </a:lnTo>
                <a:lnTo>
                  <a:pt x="4234" y="7981"/>
                </a:lnTo>
                <a:lnTo>
                  <a:pt x="4161" y="7908"/>
                </a:lnTo>
                <a:lnTo>
                  <a:pt x="4137" y="7787"/>
                </a:lnTo>
                <a:lnTo>
                  <a:pt x="4161" y="7665"/>
                </a:lnTo>
                <a:lnTo>
                  <a:pt x="4234" y="7543"/>
                </a:lnTo>
                <a:lnTo>
                  <a:pt x="4307" y="7495"/>
                </a:lnTo>
                <a:lnTo>
                  <a:pt x="4404" y="7470"/>
                </a:lnTo>
                <a:close/>
                <a:moveTo>
                  <a:pt x="10877" y="7470"/>
                </a:moveTo>
                <a:lnTo>
                  <a:pt x="10950" y="7495"/>
                </a:lnTo>
                <a:lnTo>
                  <a:pt x="11023" y="7543"/>
                </a:lnTo>
                <a:lnTo>
                  <a:pt x="11071" y="7616"/>
                </a:lnTo>
                <a:lnTo>
                  <a:pt x="11096" y="7714"/>
                </a:lnTo>
                <a:lnTo>
                  <a:pt x="11096" y="7787"/>
                </a:lnTo>
                <a:lnTo>
                  <a:pt x="11071" y="7908"/>
                </a:lnTo>
                <a:lnTo>
                  <a:pt x="10998" y="7981"/>
                </a:lnTo>
                <a:lnTo>
                  <a:pt x="10926" y="8054"/>
                </a:lnTo>
                <a:lnTo>
                  <a:pt x="10804" y="8079"/>
                </a:lnTo>
                <a:lnTo>
                  <a:pt x="10682" y="8054"/>
                </a:lnTo>
                <a:lnTo>
                  <a:pt x="10609" y="7981"/>
                </a:lnTo>
                <a:lnTo>
                  <a:pt x="10536" y="7908"/>
                </a:lnTo>
                <a:lnTo>
                  <a:pt x="10512" y="7787"/>
                </a:lnTo>
                <a:lnTo>
                  <a:pt x="10536" y="7665"/>
                </a:lnTo>
                <a:lnTo>
                  <a:pt x="10609" y="7543"/>
                </a:lnTo>
                <a:lnTo>
                  <a:pt x="10682" y="7495"/>
                </a:lnTo>
                <a:lnTo>
                  <a:pt x="10780" y="7470"/>
                </a:lnTo>
                <a:close/>
                <a:moveTo>
                  <a:pt x="4477" y="7081"/>
                </a:moveTo>
                <a:lnTo>
                  <a:pt x="4307" y="7105"/>
                </a:lnTo>
                <a:lnTo>
                  <a:pt x="4137" y="7178"/>
                </a:lnTo>
                <a:lnTo>
                  <a:pt x="4015" y="7300"/>
                </a:lnTo>
                <a:lnTo>
                  <a:pt x="3893" y="7446"/>
                </a:lnTo>
                <a:lnTo>
                  <a:pt x="3820" y="7568"/>
                </a:lnTo>
                <a:lnTo>
                  <a:pt x="3772" y="7714"/>
                </a:lnTo>
                <a:lnTo>
                  <a:pt x="3723" y="7835"/>
                </a:lnTo>
                <a:lnTo>
                  <a:pt x="3723" y="7981"/>
                </a:lnTo>
                <a:lnTo>
                  <a:pt x="3674" y="8225"/>
                </a:lnTo>
                <a:lnTo>
                  <a:pt x="3674" y="8395"/>
                </a:lnTo>
                <a:lnTo>
                  <a:pt x="3723" y="8565"/>
                </a:lnTo>
                <a:lnTo>
                  <a:pt x="3772" y="8711"/>
                </a:lnTo>
                <a:lnTo>
                  <a:pt x="3869" y="8833"/>
                </a:lnTo>
                <a:lnTo>
                  <a:pt x="3966" y="8955"/>
                </a:lnTo>
                <a:lnTo>
                  <a:pt x="4088" y="9028"/>
                </a:lnTo>
                <a:lnTo>
                  <a:pt x="4234" y="9101"/>
                </a:lnTo>
                <a:lnTo>
                  <a:pt x="4404" y="9149"/>
                </a:lnTo>
                <a:lnTo>
                  <a:pt x="4599" y="9174"/>
                </a:lnTo>
                <a:lnTo>
                  <a:pt x="4769" y="9149"/>
                </a:lnTo>
                <a:lnTo>
                  <a:pt x="4940" y="9101"/>
                </a:lnTo>
                <a:lnTo>
                  <a:pt x="5086" y="9028"/>
                </a:lnTo>
                <a:lnTo>
                  <a:pt x="5207" y="8930"/>
                </a:lnTo>
                <a:lnTo>
                  <a:pt x="5329" y="8809"/>
                </a:lnTo>
                <a:lnTo>
                  <a:pt x="5426" y="8663"/>
                </a:lnTo>
                <a:lnTo>
                  <a:pt x="5499" y="8517"/>
                </a:lnTo>
                <a:lnTo>
                  <a:pt x="5548" y="8346"/>
                </a:lnTo>
                <a:lnTo>
                  <a:pt x="5572" y="8176"/>
                </a:lnTo>
                <a:lnTo>
                  <a:pt x="5548" y="8006"/>
                </a:lnTo>
                <a:lnTo>
                  <a:pt x="5524" y="7835"/>
                </a:lnTo>
                <a:lnTo>
                  <a:pt x="5475" y="7689"/>
                </a:lnTo>
                <a:lnTo>
                  <a:pt x="5402" y="7519"/>
                </a:lnTo>
                <a:lnTo>
                  <a:pt x="5280" y="7397"/>
                </a:lnTo>
                <a:lnTo>
                  <a:pt x="5134" y="7251"/>
                </a:lnTo>
                <a:lnTo>
                  <a:pt x="4988" y="7154"/>
                </a:lnTo>
                <a:lnTo>
                  <a:pt x="4818" y="7105"/>
                </a:lnTo>
                <a:lnTo>
                  <a:pt x="4648" y="7081"/>
                </a:lnTo>
                <a:close/>
                <a:moveTo>
                  <a:pt x="10853" y="7081"/>
                </a:moveTo>
                <a:lnTo>
                  <a:pt x="10682" y="7105"/>
                </a:lnTo>
                <a:lnTo>
                  <a:pt x="10512" y="7178"/>
                </a:lnTo>
                <a:lnTo>
                  <a:pt x="10390" y="7300"/>
                </a:lnTo>
                <a:lnTo>
                  <a:pt x="10269" y="7446"/>
                </a:lnTo>
                <a:lnTo>
                  <a:pt x="10196" y="7568"/>
                </a:lnTo>
                <a:lnTo>
                  <a:pt x="10147" y="7714"/>
                </a:lnTo>
                <a:lnTo>
                  <a:pt x="10098" y="7835"/>
                </a:lnTo>
                <a:lnTo>
                  <a:pt x="10098" y="7981"/>
                </a:lnTo>
                <a:lnTo>
                  <a:pt x="10050" y="8225"/>
                </a:lnTo>
                <a:lnTo>
                  <a:pt x="10050" y="8395"/>
                </a:lnTo>
                <a:lnTo>
                  <a:pt x="10098" y="8565"/>
                </a:lnTo>
                <a:lnTo>
                  <a:pt x="10147" y="8711"/>
                </a:lnTo>
                <a:lnTo>
                  <a:pt x="10244" y="8833"/>
                </a:lnTo>
                <a:lnTo>
                  <a:pt x="10342" y="8955"/>
                </a:lnTo>
                <a:lnTo>
                  <a:pt x="10463" y="9028"/>
                </a:lnTo>
                <a:lnTo>
                  <a:pt x="10609" y="9101"/>
                </a:lnTo>
                <a:lnTo>
                  <a:pt x="10780" y="9149"/>
                </a:lnTo>
                <a:lnTo>
                  <a:pt x="10974" y="9174"/>
                </a:lnTo>
                <a:lnTo>
                  <a:pt x="11144" y="9149"/>
                </a:lnTo>
                <a:lnTo>
                  <a:pt x="11315" y="9101"/>
                </a:lnTo>
                <a:lnTo>
                  <a:pt x="11461" y="9028"/>
                </a:lnTo>
                <a:lnTo>
                  <a:pt x="11582" y="8930"/>
                </a:lnTo>
                <a:lnTo>
                  <a:pt x="11704" y="8809"/>
                </a:lnTo>
                <a:lnTo>
                  <a:pt x="11801" y="8663"/>
                </a:lnTo>
                <a:lnTo>
                  <a:pt x="11874" y="8517"/>
                </a:lnTo>
                <a:lnTo>
                  <a:pt x="11923" y="8346"/>
                </a:lnTo>
                <a:lnTo>
                  <a:pt x="11947" y="8176"/>
                </a:lnTo>
                <a:lnTo>
                  <a:pt x="11923" y="8006"/>
                </a:lnTo>
                <a:lnTo>
                  <a:pt x="11899" y="7835"/>
                </a:lnTo>
                <a:lnTo>
                  <a:pt x="11850" y="7689"/>
                </a:lnTo>
                <a:lnTo>
                  <a:pt x="11777" y="7519"/>
                </a:lnTo>
                <a:lnTo>
                  <a:pt x="11655" y="7397"/>
                </a:lnTo>
                <a:lnTo>
                  <a:pt x="11509" y="7251"/>
                </a:lnTo>
                <a:lnTo>
                  <a:pt x="11363" y="7154"/>
                </a:lnTo>
                <a:lnTo>
                  <a:pt x="11193" y="7105"/>
                </a:lnTo>
                <a:lnTo>
                  <a:pt x="11023" y="7081"/>
                </a:lnTo>
                <a:close/>
                <a:moveTo>
                  <a:pt x="7787" y="10244"/>
                </a:moveTo>
                <a:lnTo>
                  <a:pt x="7470" y="10268"/>
                </a:lnTo>
                <a:lnTo>
                  <a:pt x="7154" y="10293"/>
                </a:lnTo>
                <a:lnTo>
                  <a:pt x="6643" y="10390"/>
                </a:lnTo>
                <a:lnTo>
                  <a:pt x="6132" y="10536"/>
                </a:lnTo>
                <a:lnTo>
                  <a:pt x="5645" y="10731"/>
                </a:lnTo>
                <a:lnTo>
                  <a:pt x="5159" y="10950"/>
                </a:lnTo>
                <a:lnTo>
                  <a:pt x="4745" y="11144"/>
                </a:lnTo>
                <a:lnTo>
                  <a:pt x="4502" y="11266"/>
                </a:lnTo>
                <a:lnTo>
                  <a:pt x="4283" y="11388"/>
                </a:lnTo>
                <a:lnTo>
                  <a:pt x="4088" y="11534"/>
                </a:lnTo>
                <a:lnTo>
                  <a:pt x="3918" y="11704"/>
                </a:lnTo>
                <a:lnTo>
                  <a:pt x="3772" y="11899"/>
                </a:lnTo>
                <a:lnTo>
                  <a:pt x="3723" y="11996"/>
                </a:lnTo>
                <a:lnTo>
                  <a:pt x="3699" y="12118"/>
                </a:lnTo>
                <a:lnTo>
                  <a:pt x="3699" y="12166"/>
                </a:lnTo>
                <a:lnTo>
                  <a:pt x="3699" y="12239"/>
                </a:lnTo>
                <a:lnTo>
                  <a:pt x="3747" y="12288"/>
                </a:lnTo>
                <a:lnTo>
                  <a:pt x="3796" y="12312"/>
                </a:lnTo>
                <a:lnTo>
                  <a:pt x="3918" y="12312"/>
                </a:lnTo>
                <a:lnTo>
                  <a:pt x="3966" y="12288"/>
                </a:lnTo>
                <a:lnTo>
                  <a:pt x="4015" y="12239"/>
                </a:lnTo>
                <a:lnTo>
                  <a:pt x="4161" y="12093"/>
                </a:lnTo>
                <a:lnTo>
                  <a:pt x="4307" y="11947"/>
                </a:lnTo>
                <a:lnTo>
                  <a:pt x="4502" y="11826"/>
                </a:lnTo>
                <a:lnTo>
                  <a:pt x="4721" y="11704"/>
                </a:lnTo>
                <a:lnTo>
                  <a:pt x="5134" y="11509"/>
                </a:lnTo>
                <a:lnTo>
                  <a:pt x="5524" y="11339"/>
                </a:lnTo>
                <a:lnTo>
                  <a:pt x="5937" y="11169"/>
                </a:lnTo>
                <a:lnTo>
                  <a:pt x="6375" y="11023"/>
                </a:lnTo>
                <a:lnTo>
                  <a:pt x="6813" y="10901"/>
                </a:lnTo>
                <a:lnTo>
                  <a:pt x="7032" y="10852"/>
                </a:lnTo>
                <a:lnTo>
                  <a:pt x="7276" y="10828"/>
                </a:lnTo>
                <a:lnTo>
                  <a:pt x="7835" y="10804"/>
                </a:lnTo>
                <a:lnTo>
                  <a:pt x="8419" y="10828"/>
                </a:lnTo>
                <a:lnTo>
                  <a:pt x="9003" y="10901"/>
                </a:lnTo>
                <a:lnTo>
                  <a:pt x="9295" y="10950"/>
                </a:lnTo>
                <a:lnTo>
                  <a:pt x="9587" y="11023"/>
                </a:lnTo>
                <a:lnTo>
                  <a:pt x="9879" y="11120"/>
                </a:lnTo>
                <a:lnTo>
                  <a:pt x="10147" y="11242"/>
                </a:lnTo>
                <a:lnTo>
                  <a:pt x="10415" y="11363"/>
                </a:lnTo>
                <a:lnTo>
                  <a:pt x="10658" y="11509"/>
                </a:lnTo>
                <a:lnTo>
                  <a:pt x="10901" y="11655"/>
                </a:lnTo>
                <a:lnTo>
                  <a:pt x="11120" y="11850"/>
                </a:lnTo>
                <a:lnTo>
                  <a:pt x="11315" y="12045"/>
                </a:lnTo>
                <a:lnTo>
                  <a:pt x="11485" y="12288"/>
                </a:lnTo>
                <a:lnTo>
                  <a:pt x="11582" y="12361"/>
                </a:lnTo>
                <a:lnTo>
                  <a:pt x="11680" y="12410"/>
                </a:lnTo>
                <a:lnTo>
                  <a:pt x="11777" y="12410"/>
                </a:lnTo>
                <a:lnTo>
                  <a:pt x="11874" y="12361"/>
                </a:lnTo>
                <a:lnTo>
                  <a:pt x="11947" y="12288"/>
                </a:lnTo>
                <a:lnTo>
                  <a:pt x="11996" y="12215"/>
                </a:lnTo>
                <a:lnTo>
                  <a:pt x="12020" y="12118"/>
                </a:lnTo>
                <a:lnTo>
                  <a:pt x="11972" y="12020"/>
                </a:lnTo>
                <a:lnTo>
                  <a:pt x="11753" y="11753"/>
                </a:lnTo>
                <a:lnTo>
                  <a:pt x="11534" y="11509"/>
                </a:lnTo>
                <a:lnTo>
                  <a:pt x="11290" y="11290"/>
                </a:lnTo>
                <a:lnTo>
                  <a:pt x="11023" y="11096"/>
                </a:lnTo>
                <a:lnTo>
                  <a:pt x="10731" y="10925"/>
                </a:lnTo>
                <a:lnTo>
                  <a:pt x="10439" y="10779"/>
                </a:lnTo>
                <a:lnTo>
                  <a:pt x="10123" y="10633"/>
                </a:lnTo>
                <a:lnTo>
                  <a:pt x="9806" y="10536"/>
                </a:lnTo>
                <a:lnTo>
                  <a:pt x="9466" y="10439"/>
                </a:lnTo>
                <a:lnTo>
                  <a:pt x="9149" y="10366"/>
                </a:lnTo>
                <a:lnTo>
                  <a:pt x="8809" y="10317"/>
                </a:lnTo>
                <a:lnTo>
                  <a:pt x="8468" y="10268"/>
                </a:lnTo>
                <a:lnTo>
                  <a:pt x="8127" y="10244"/>
                </a:lnTo>
                <a:close/>
                <a:moveTo>
                  <a:pt x="8517" y="682"/>
                </a:moveTo>
                <a:lnTo>
                  <a:pt x="8663" y="706"/>
                </a:lnTo>
                <a:lnTo>
                  <a:pt x="9125" y="755"/>
                </a:lnTo>
                <a:lnTo>
                  <a:pt x="9563" y="803"/>
                </a:lnTo>
                <a:lnTo>
                  <a:pt x="10001" y="901"/>
                </a:lnTo>
                <a:lnTo>
                  <a:pt x="10439" y="1022"/>
                </a:lnTo>
                <a:lnTo>
                  <a:pt x="10780" y="1120"/>
                </a:lnTo>
                <a:lnTo>
                  <a:pt x="11120" y="1241"/>
                </a:lnTo>
                <a:lnTo>
                  <a:pt x="11461" y="1411"/>
                </a:lnTo>
                <a:lnTo>
                  <a:pt x="11777" y="1557"/>
                </a:lnTo>
                <a:lnTo>
                  <a:pt x="11777" y="1582"/>
                </a:lnTo>
                <a:lnTo>
                  <a:pt x="11728" y="1655"/>
                </a:lnTo>
                <a:lnTo>
                  <a:pt x="11753" y="1752"/>
                </a:lnTo>
                <a:lnTo>
                  <a:pt x="11777" y="1801"/>
                </a:lnTo>
                <a:lnTo>
                  <a:pt x="11826" y="1825"/>
                </a:lnTo>
                <a:lnTo>
                  <a:pt x="11899" y="1825"/>
                </a:lnTo>
                <a:lnTo>
                  <a:pt x="11972" y="1776"/>
                </a:lnTo>
                <a:lnTo>
                  <a:pt x="11996" y="1752"/>
                </a:lnTo>
                <a:lnTo>
                  <a:pt x="12020" y="1728"/>
                </a:lnTo>
                <a:lnTo>
                  <a:pt x="12045" y="1728"/>
                </a:lnTo>
                <a:lnTo>
                  <a:pt x="12142" y="1801"/>
                </a:lnTo>
                <a:lnTo>
                  <a:pt x="12118" y="1874"/>
                </a:lnTo>
                <a:lnTo>
                  <a:pt x="12093" y="1947"/>
                </a:lnTo>
                <a:lnTo>
                  <a:pt x="12118" y="1995"/>
                </a:lnTo>
                <a:lnTo>
                  <a:pt x="12142" y="2020"/>
                </a:lnTo>
                <a:lnTo>
                  <a:pt x="12191" y="2044"/>
                </a:lnTo>
                <a:lnTo>
                  <a:pt x="12215" y="2020"/>
                </a:lnTo>
                <a:lnTo>
                  <a:pt x="12264" y="1995"/>
                </a:lnTo>
                <a:lnTo>
                  <a:pt x="12337" y="1922"/>
                </a:lnTo>
                <a:lnTo>
                  <a:pt x="12556" y="2068"/>
                </a:lnTo>
                <a:lnTo>
                  <a:pt x="12507" y="2190"/>
                </a:lnTo>
                <a:lnTo>
                  <a:pt x="12507" y="2239"/>
                </a:lnTo>
                <a:lnTo>
                  <a:pt x="12507" y="2336"/>
                </a:lnTo>
                <a:lnTo>
                  <a:pt x="12531" y="2385"/>
                </a:lnTo>
                <a:lnTo>
                  <a:pt x="12556" y="2409"/>
                </a:lnTo>
                <a:lnTo>
                  <a:pt x="12604" y="2409"/>
                </a:lnTo>
                <a:lnTo>
                  <a:pt x="12653" y="2385"/>
                </a:lnTo>
                <a:lnTo>
                  <a:pt x="12702" y="2360"/>
                </a:lnTo>
                <a:lnTo>
                  <a:pt x="12750" y="2287"/>
                </a:lnTo>
                <a:lnTo>
                  <a:pt x="12775" y="2239"/>
                </a:lnTo>
                <a:lnTo>
                  <a:pt x="12969" y="2409"/>
                </a:lnTo>
                <a:lnTo>
                  <a:pt x="12896" y="2531"/>
                </a:lnTo>
                <a:lnTo>
                  <a:pt x="12848" y="2604"/>
                </a:lnTo>
                <a:lnTo>
                  <a:pt x="12848" y="2677"/>
                </a:lnTo>
                <a:lnTo>
                  <a:pt x="12848" y="2725"/>
                </a:lnTo>
                <a:lnTo>
                  <a:pt x="12872" y="2750"/>
                </a:lnTo>
                <a:lnTo>
                  <a:pt x="12921" y="2774"/>
                </a:lnTo>
                <a:lnTo>
                  <a:pt x="12969" y="2774"/>
                </a:lnTo>
                <a:lnTo>
                  <a:pt x="13091" y="2701"/>
                </a:lnTo>
                <a:lnTo>
                  <a:pt x="13188" y="2604"/>
                </a:lnTo>
                <a:lnTo>
                  <a:pt x="13310" y="2725"/>
                </a:lnTo>
                <a:lnTo>
                  <a:pt x="13407" y="2823"/>
                </a:lnTo>
                <a:lnTo>
                  <a:pt x="13261" y="3017"/>
                </a:lnTo>
                <a:lnTo>
                  <a:pt x="13237" y="3066"/>
                </a:lnTo>
                <a:lnTo>
                  <a:pt x="13188" y="3163"/>
                </a:lnTo>
                <a:lnTo>
                  <a:pt x="13188" y="3236"/>
                </a:lnTo>
                <a:lnTo>
                  <a:pt x="13213" y="3285"/>
                </a:lnTo>
                <a:lnTo>
                  <a:pt x="13237" y="3309"/>
                </a:lnTo>
                <a:lnTo>
                  <a:pt x="13334" y="3285"/>
                </a:lnTo>
                <a:lnTo>
                  <a:pt x="13407" y="3236"/>
                </a:lnTo>
                <a:lnTo>
                  <a:pt x="13553" y="3115"/>
                </a:lnTo>
                <a:lnTo>
                  <a:pt x="13602" y="3042"/>
                </a:lnTo>
                <a:lnTo>
                  <a:pt x="13797" y="3309"/>
                </a:lnTo>
                <a:lnTo>
                  <a:pt x="13699" y="3407"/>
                </a:lnTo>
                <a:lnTo>
                  <a:pt x="13553" y="3504"/>
                </a:lnTo>
                <a:lnTo>
                  <a:pt x="13505" y="3577"/>
                </a:lnTo>
                <a:lnTo>
                  <a:pt x="13480" y="3650"/>
                </a:lnTo>
                <a:lnTo>
                  <a:pt x="13480" y="3699"/>
                </a:lnTo>
                <a:lnTo>
                  <a:pt x="13529" y="3723"/>
                </a:lnTo>
                <a:lnTo>
                  <a:pt x="13626" y="3747"/>
                </a:lnTo>
                <a:lnTo>
                  <a:pt x="13699" y="3723"/>
                </a:lnTo>
                <a:lnTo>
                  <a:pt x="13797" y="3674"/>
                </a:lnTo>
                <a:lnTo>
                  <a:pt x="13870" y="3626"/>
                </a:lnTo>
                <a:lnTo>
                  <a:pt x="13967" y="3577"/>
                </a:lnTo>
                <a:lnTo>
                  <a:pt x="14162" y="3918"/>
                </a:lnTo>
                <a:lnTo>
                  <a:pt x="14064" y="3991"/>
                </a:lnTo>
                <a:lnTo>
                  <a:pt x="13870" y="4161"/>
                </a:lnTo>
                <a:lnTo>
                  <a:pt x="13772" y="4234"/>
                </a:lnTo>
                <a:lnTo>
                  <a:pt x="13724" y="4331"/>
                </a:lnTo>
                <a:lnTo>
                  <a:pt x="13724" y="4356"/>
                </a:lnTo>
                <a:lnTo>
                  <a:pt x="13724" y="4380"/>
                </a:lnTo>
                <a:lnTo>
                  <a:pt x="13845" y="4380"/>
                </a:lnTo>
                <a:lnTo>
                  <a:pt x="13967" y="4356"/>
                </a:lnTo>
                <a:lnTo>
                  <a:pt x="14089" y="4307"/>
                </a:lnTo>
                <a:lnTo>
                  <a:pt x="14186" y="4234"/>
                </a:lnTo>
                <a:lnTo>
                  <a:pt x="14308" y="4161"/>
                </a:lnTo>
                <a:lnTo>
                  <a:pt x="14527" y="4696"/>
                </a:lnTo>
                <a:lnTo>
                  <a:pt x="14356" y="4769"/>
                </a:lnTo>
                <a:lnTo>
                  <a:pt x="14210" y="4842"/>
                </a:lnTo>
                <a:lnTo>
                  <a:pt x="14089" y="4940"/>
                </a:lnTo>
                <a:lnTo>
                  <a:pt x="13967" y="5061"/>
                </a:lnTo>
                <a:lnTo>
                  <a:pt x="13943" y="5134"/>
                </a:lnTo>
                <a:lnTo>
                  <a:pt x="13918" y="5207"/>
                </a:lnTo>
                <a:lnTo>
                  <a:pt x="13918" y="5256"/>
                </a:lnTo>
                <a:lnTo>
                  <a:pt x="13943" y="5280"/>
                </a:lnTo>
                <a:lnTo>
                  <a:pt x="13967" y="5305"/>
                </a:lnTo>
                <a:lnTo>
                  <a:pt x="14016" y="5305"/>
                </a:lnTo>
                <a:lnTo>
                  <a:pt x="14137" y="5256"/>
                </a:lnTo>
                <a:lnTo>
                  <a:pt x="14259" y="5183"/>
                </a:lnTo>
                <a:lnTo>
                  <a:pt x="14551" y="5037"/>
                </a:lnTo>
                <a:lnTo>
                  <a:pt x="14624" y="5013"/>
                </a:lnTo>
                <a:lnTo>
                  <a:pt x="14770" y="5524"/>
                </a:lnTo>
                <a:lnTo>
                  <a:pt x="14454" y="5670"/>
                </a:lnTo>
                <a:lnTo>
                  <a:pt x="14186" y="5791"/>
                </a:lnTo>
                <a:lnTo>
                  <a:pt x="13943" y="5937"/>
                </a:lnTo>
                <a:lnTo>
                  <a:pt x="13943" y="5986"/>
                </a:lnTo>
                <a:lnTo>
                  <a:pt x="13943" y="6010"/>
                </a:lnTo>
                <a:lnTo>
                  <a:pt x="14113" y="6035"/>
                </a:lnTo>
                <a:lnTo>
                  <a:pt x="14235" y="6059"/>
                </a:lnTo>
                <a:lnTo>
                  <a:pt x="14381" y="6035"/>
                </a:lnTo>
                <a:lnTo>
                  <a:pt x="14551" y="6010"/>
                </a:lnTo>
                <a:lnTo>
                  <a:pt x="14867" y="5889"/>
                </a:lnTo>
                <a:lnTo>
                  <a:pt x="14989" y="6424"/>
                </a:lnTo>
                <a:lnTo>
                  <a:pt x="14819" y="6497"/>
                </a:lnTo>
                <a:lnTo>
                  <a:pt x="14429" y="6619"/>
                </a:lnTo>
                <a:lnTo>
                  <a:pt x="14040" y="6740"/>
                </a:lnTo>
                <a:lnTo>
                  <a:pt x="13991" y="6789"/>
                </a:lnTo>
                <a:lnTo>
                  <a:pt x="13991" y="6813"/>
                </a:lnTo>
                <a:lnTo>
                  <a:pt x="14016" y="6862"/>
                </a:lnTo>
                <a:lnTo>
                  <a:pt x="14064" y="6886"/>
                </a:lnTo>
                <a:lnTo>
                  <a:pt x="14235" y="6886"/>
                </a:lnTo>
                <a:lnTo>
                  <a:pt x="14429" y="6862"/>
                </a:lnTo>
                <a:lnTo>
                  <a:pt x="14794" y="6813"/>
                </a:lnTo>
                <a:lnTo>
                  <a:pt x="15038" y="6740"/>
                </a:lnTo>
                <a:lnTo>
                  <a:pt x="15111" y="7178"/>
                </a:lnTo>
                <a:lnTo>
                  <a:pt x="14867" y="7227"/>
                </a:lnTo>
                <a:lnTo>
                  <a:pt x="14454" y="7349"/>
                </a:lnTo>
                <a:lnTo>
                  <a:pt x="14259" y="7422"/>
                </a:lnTo>
                <a:lnTo>
                  <a:pt x="14064" y="7543"/>
                </a:lnTo>
                <a:lnTo>
                  <a:pt x="14040" y="7592"/>
                </a:lnTo>
                <a:lnTo>
                  <a:pt x="14040" y="7665"/>
                </a:lnTo>
                <a:lnTo>
                  <a:pt x="14089" y="7714"/>
                </a:lnTo>
                <a:lnTo>
                  <a:pt x="14162" y="7738"/>
                </a:lnTo>
                <a:lnTo>
                  <a:pt x="14356" y="7714"/>
                </a:lnTo>
                <a:lnTo>
                  <a:pt x="14551" y="7665"/>
                </a:lnTo>
                <a:lnTo>
                  <a:pt x="14940" y="7568"/>
                </a:lnTo>
                <a:lnTo>
                  <a:pt x="15159" y="7519"/>
                </a:lnTo>
                <a:lnTo>
                  <a:pt x="15208" y="7981"/>
                </a:lnTo>
                <a:lnTo>
                  <a:pt x="14892" y="8030"/>
                </a:lnTo>
                <a:lnTo>
                  <a:pt x="14648" y="8054"/>
                </a:lnTo>
                <a:lnTo>
                  <a:pt x="14381" y="8079"/>
                </a:lnTo>
                <a:lnTo>
                  <a:pt x="14259" y="8103"/>
                </a:lnTo>
                <a:lnTo>
                  <a:pt x="14137" y="8152"/>
                </a:lnTo>
                <a:lnTo>
                  <a:pt x="14040" y="8200"/>
                </a:lnTo>
                <a:lnTo>
                  <a:pt x="13943" y="8298"/>
                </a:lnTo>
                <a:lnTo>
                  <a:pt x="13918" y="8322"/>
                </a:lnTo>
                <a:lnTo>
                  <a:pt x="13918" y="8346"/>
                </a:lnTo>
                <a:lnTo>
                  <a:pt x="13943" y="8395"/>
                </a:lnTo>
                <a:lnTo>
                  <a:pt x="13967" y="8395"/>
                </a:lnTo>
                <a:lnTo>
                  <a:pt x="14089" y="8419"/>
                </a:lnTo>
                <a:lnTo>
                  <a:pt x="14210" y="8444"/>
                </a:lnTo>
                <a:lnTo>
                  <a:pt x="14478" y="8444"/>
                </a:lnTo>
                <a:lnTo>
                  <a:pt x="14989" y="8395"/>
                </a:lnTo>
                <a:lnTo>
                  <a:pt x="15232" y="8395"/>
                </a:lnTo>
                <a:lnTo>
                  <a:pt x="15232" y="8857"/>
                </a:lnTo>
                <a:lnTo>
                  <a:pt x="14746" y="8882"/>
                </a:lnTo>
                <a:lnTo>
                  <a:pt x="14527" y="8882"/>
                </a:lnTo>
                <a:lnTo>
                  <a:pt x="14308" y="8906"/>
                </a:lnTo>
                <a:lnTo>
                  <a:pt x="14089" y="8955"/>
                </a:lnTo>
                <a:lnTo>
                  <a:pt x="13991" y="8979"/>
                </a:lnTo>
                <a:lnTo>
                  <a:pt x="13894" y="9028"/>
                </a:lnTo>
                <a:lnTo>
                  <a:pt x="13870" y="9052"/>
                </a:lnTo>
                <a:lnTo>
                  <a:pt x="13894" y="9076"/>
                </a:lnTo>
                <a:lnTo>
                  <a:pt x="13967" y="9125"/>
                </a:lnTo>
                <a:lnTo>
                  <a:pt x="14089" y="9174"/>
                </a:lnTo>
                <a:lnTo>
                  <a:pt x="14308" y="9222"/>
                </a:lnTo>
                <a:lnTo>
                  <a:pt x="14746" y="9222"/>
                </a:lnTo>
                <a:lnTo>
                  <a:pt x="14965" y="9247"/>
                </a:lnTo>
                <a:lnTo>
                  <a:pt x="15208" y="9247"/>
                </a:lnTo>
                <a:lnTo>
                  <a:pt x="15184" y="9465"/>
                </a:lnTo>
                <a:lnTo>
                  <a:pt x="14989" y="9514"/>
                </a:lnTo>
                <a:lnTo>
                  <a:pt x="14746" y="9563"/>
                </a:lnTo>
                <a:lnTo>
                  <a:pt x="14502" y="9660"/>
                </a:lnTo>
                <a:lnTo>
                  <a:pt x="14283" y="9757"/>
                </a:lnTo>
                <a:lnTo>
                  <a:pt x="14064" y="9879"/>
                </a:lnTo>
                <a:lnTo>
                  <a:pt x="14040" y="9903"/>
                </a:lnTo>
                <a:lnTo>
                  <a:pt x="14040" y="9952"/>
                </a:lnTo>
                <a:lnTo>
                  <a:pt x="14064" y="9976"/>
                </a:lnTo>
                <a:lnTo>
                  <a:pt x="14089" y="9976"/>
                </a:lnTo>
                <a:lnTo>
                  <a:pt x="14308" y="10001"/>
                </a:lnTo>
                <a:lnTo>
                  <a:pt x="14527" y="9976"/>
                </a:lnTo>
                <a:lnTo>
                  <a:pt x="14965" y="9903"/>
                </a:lnTo>
                <a:lnTo>
                  <a:pt x="15111" y="9879"/>
                </a:lnTo>
                <a:lnTo>
                  <a:pt x="14989" y="10390"/>
                </a:lnTo>
                <a:lnTo>
                  <a:pt x="14551" y="10463"/>
                </a:lnTo>
                <a:lnTo>
                  <a:pt x="14356" y="10487"/>
                </a:lnTo>
                <a:lnTo>
                  <a:pt x="14186" y="10512"/>
                </a:lnTo>
                <a:lnTo>
                  <a:pt x="14016" y="10560"/>
                </a:lnTo>
                <a:lnTo>
                  <a:pt x="13943" y="10609"/>
                </a:lnTo>
                <a:lnTo>
                  <a:pt x="13870" y="10682"/>
                </a:lnTo>
                <a:lnTo>
                  <a:pt x="13845" y="10731"/>
                </a:lnTo>
                <a:lnTo>
                  <a:pt x="13845" y="10804"/>
                </a:lnTo>
                <a:lnTo>
                  <a:pt x="13894" y="10852"/>
                </a:lnTo>
                <a:lnTo>
                  <a:pt x="13918" y="10901"/>
                </a:lnTo>
                <a:lnTo>
                  <a:pt x="13991" y="10925"/>
                </a:lnTo>
                <a:lnTo>
                  <a:pt x="14089" y="10950"/>
                </a:lnTo>
                <a:lnTo>
                  <a:pt x="14259" y="10950"/>
                </a:lnTo>
                <a:lnTo>
                  <a:pt x="14600" y="10901"/>
                </a:lnTo>
                <a:lnTo>
                  <a:pt x="14819" y="10877"/>
                </a:lnTo>
                <a:lnTo>
                  <a:pt x="14819" y="10877"/>
                </a:lnTo>
                <a:lnTo>
                  <a:pt x="14624" y="11339"/>
                </a:lnTo>
                <a:lnTo>
                  <a:pt x="14502" y="11339"/>
                </a:lnTo>
                <a:lnTo>
                  <a:pt x="14308" y="11315"/>
                </a:lnTo>
                <a:lnTo>
                  <a:pt x="14113" y="11339"/>
                </a:lnTo>
                <a:lnTo>
                  <a:pt x="13918" y="11363"/>
                </a:lnTo>
                <a:lnTo>
                  <a:pt x="13748" y="11436"/>
                </a:lnTo>
                <a:lnTo>
                  <a:pt x="13748" y="11461"/>
                </a:lnTo>
                <a:lnTo>
                  <a:pt x="13748" y="11485"/>
                </a:lnTo>
                <a:lnTo>
                  <a:pt x="13918" y="11558"/>
                </a:lnTo>
                <a:lnTo>
                  <a:pt x="14089" y="11607"/>
                </a:lnTo>
                <a:lnTo>
                  <a:pt x="14454" y="11655"/>
                </a:lnTo>
                <a:lnTo>
                  <a:pt x="14210" y="12069"/>
                </a:lnTo>
                <a:lnTo>
                  <a:pt x="13991" y="12069"/>
                </a:lnTo>
                <a:lnTo>
                  <a:pt x="13748" y="12093"/>
                </a:lnTo>
                <a:lnTo>
                  <a:pt x="13626" y="12069"/>
                </a:lnTo>
                <a:lnTo>
                  <a:pt x="13480" y="12045"/>
                </a:lnTo>
                <a:lnTo>
                  <a:pt x="13359" y="12020"/>
                </a:lnTo>
                <a:lnTo>
                  <a:pt x="13237" y="12020"/>
                </a:lnTo>
                <a:lnTo>
                  <a:pt x="13213" y="12045"/>
                </a:lnTo>
                <a:lnTo>
                  <a:pt x="13188" y="12069"/>
                </a:lnTo>
                <a:lnTo>
                  <a:pt x="13213" y="12166"/>
                </a:lnTo>
                <a:lnTo>
                  <a:pt x="13261" y="12239"/>
                </a:lnTo>
                <a:lnTo>
                  <a:pt x="13334" y="12312"/>
                </a:lnTo>
                <a:lnTo>
                  <a:pt x="13432" y="12361"/>
                </a:lnTo>
                <a:lnTo>
                  <a:pt x="13553" y="12385"/>
                </a:lnTo>
                <a:lnTo>
                  <a:pt x="13675" y="12410"/>
                </a:lnTo>
                <a:lnTo>
                  <a:pt x="13943" y="12434"/>
                </a:lnTo>
                <a:lnTo>
                  <a:pt x="13602" y="12823"/>
                </a:lnTo>
                <a:lnTo>
                  <a:pt x="13091" y="12726"/>
                </a:lnTo>
                <a:lnTo>
                  <a:pt x="12872" y="12677"/>
                </a:lnTo>
                <a:lnTo>
                  <a:pt x="12750" y="12677"/>
                </a:lnTo>
                <a:lnTo>
                  <a:pt x="12629" y="12702"/>
                </a:lnTo>
                <a:lnTo>
                  <a:pt x="12604" y="12726"/>
                </a:lnTo>
                <a:lnTo>
                  <a:pt x="12604" y="12775"/>
                </a:lnTo>
                <a:lnTo>
                  <a:pt x="12629" y="12848"/>
                </a:lnTo>
                <a:lnTo>
                  <a:pt x="12677" y="12921"/>
                </a:lnTo>
                <a:lnTo>
                  <a:pt x="12750" y="12969"/>
                </a:lnTo>
                <a:lnTo>
                  <a:pt x="12848" y="13018"/>
                </a:lnTo>
                <a:lnTo>
                  <a:pt x="13042" y="13115"/>
                </a:lnTo>
                <a:lnTo>
                  <a:pt x="13261" y="13164"/>
                </a:lnTo>
                <a:lnTo>
                  <a:pt x="13115" y="13286"/>
                </a:lnTo>
                <a:lnTo>
                  <a:pt x="13067" y="13286"/>
                </a:lnTo>
                <a:lnTo>
                  <a:pt x="12604" y="13261"/>
                </a:lnTo>
                <a:lnTo>
                  <a:pt x="12361" y="13213"/>
                </a:lnTo>
                <a:lnTo>
                  <a:pt x="12239" y="13188"/>
                </a:lnTo>
                <a:lnTo>
                  <a:pt x="12118" y="13188"/>
                </a:lnTo>
                <a:lnTo>
                  <a:pt x="12045" y="13213"/>
                </a:lnTo>
                <a:lnTo>
                  <a:pt x="11996" y="13261"/>
                </a:lnTo>
                <a:lnTo>
                  <a:pt x="11996" y="13334"/>
                </a:lnTo>
                <a:lnTo>
                  <a:pt x="12020" y="13383"/>
                </a:lnTo>
                <a:lnTo>
                  <a:pt x="12142" y="13505"/>
                </a:lnTo>
                <a:lnTo>
                  <a:pt x="12312" y="13578"/>
                </a:lnTo>
                <a:lnTo>
                  <a:pt x="12483" y="13626"/>
                </a:lnTo>
                <a:lnTo>
                  <a:pt x="12677" y="13651"/>
                </a:lnTo>
                <a:lnTo>
                  <a:pt x="12239" y="13943"/>
                </a:lnTo>
                <a:lnTo>
                  <a:pt x="12166" y="13918"/>
                </a:lnTo>
                <a:lnTo>
                  <a:pt x="11704" y="13821"/>
                </a:lnTo>
                <a:lnTo>
                  <a:pt x="11485" y="13772"/>
                </a:lnTo>
                <a:lnTo>
                  <a:pt x="11266" y="13724"/>
                </a:lnTo>
                <a:lnTo>
                  <a:pt x="11242" y="13748"/>
                </a:lnTo>
                <a:lnTo>
                  <a:pt x="11217" y="13748"/>
                </a:lnTo>
                <a:lnTo>
                  <a:pt x="11217" y="13821"/>
                </a:lnTo>
                <a:lnTo>
                  <a:pt x="11266" y="13894"/>
                </a:lnTo>
                <a:lnTo>
                  <a:pt x="11315" y="13967"/>
                </a:lnTo>
                <a:lnTo>
                  <a:pt x="11461" y="14064"/>
                </a:lnTo>
                <a:lnTo>
                  <a:pt x="11631" y="14137"/>
                </a:lnTo>
                <a:lnTo>
                  <a:pt x="11801" y="14210"/>
                </a:lnTo>
                <a:lnTo>
                  <a:pt x="11461" y="14381"/>
                </a:lnTo>
                <a:lnTo>
                  <a:pt x="11388" y="14332"/>
                </a:lnTo>
                <a:lnTo>
                  <a:pt x="11339" y="14308"/>
                </a:lnTo>
                <a:lnTo>
                  <a:pt x="11193" y="14259"/>
                </a:lnTo>
                <a:lnTo>
                  <a:pt x="10901" y="14235"/>
                </a:lnTo>
                <a:lnTo>
                  <a:pt x="10658" y="14210"/>
                </a:lnTo>
                <a:lnTo>
                  <a:pt x="10512" y="14210"/>
                </a:lnTo>
                <a:lnTo>
                  <a:pt x="10390" y="14235"/>
                </a:lnTo>
                <a:lnTo>
                  <a:pt x="10366" y="14235"/>
                </a:lnTo>
                <a:lnTo>
                  <a:pt x="10366" y="14283"/>
                </a:lnTo>
                <a:lnTo>
                  <a:pt x="10366" y="14332"/>
                </a:lnTo>
                <a:lnTo>
                  <a:pt x="10415" y="14381"/>
                </a:lnTo>
                <a:lnTo>
                  <a:pt x="10488" y="14478"/>
                </a:lnTo>
                <a:lnTo>
                  <a:pt x="10634" y="14551"/>
                </a:lnTo>
                <a:lnTo>
                  <a:pt x="10731" y="14575"/>
                </a:lnTo>
                <a:lnTo>
                  <a:pt x="10901" y="14624"/>
                </a:lnTo>
                <a:lnTo>
                  <a:pt x="10512" y="14746"/>
                </a:lnTo>
                <a:lnTo>
                  <a:pt x="10317" y="14673"/>
                </a:lnTo>
                <a:lnTo>
                  <a:pt x="10123" y="14624"/>
                </a:lnTo>
                <a:lnTo>
                  <a:pt x="9904" y="14600"/>
                </a:lnTo>
                <a:lnTo>
                  <a:pt x="9806" y="14600"/>
                </a:lnTo>
                <a:lnTo>
                  <a:pt x="9709" y="14648"/>
                </a:lnTo>
                <a:lnTo>
                  <a:pt x="9685" y="14673"/>
                </a:lnTo>
                <a:lnTo>
                  <a:pt x="9685" y="14721"/>
                </a:lnTo>
                <a:lnTo>
                  <a:pt x="9733" y="14794"/>
                </a:lnTo>
                <a:lnTo>
                  <a:pt x="9806" y="14843"/>
                </a:lnTo>
                <a:lnTo>
                  <a:pt x="9952" y="14916"/>
                </a:lnTo>
                <a:lnTo>
                  <a:pt x="9636" y="14989"/>
                </a:lnTo>
                <a:lnTo>
                  <a:pt x="9587" y="14940"/>
                </a:lnTo>
                <a:lnTo>
                  <a:pt x="9539" y="14916"/>
                </a:lnTo>
                <a:lnTo>
                  <a:pt x="9441" y="14867"/>
                </a:lnTo>
                <a:lnTo>
                  <a:pt x="9247" y="14843"/>
                </a:lnTo>
                <a:lnTo>
                  <a:pt x="9149" y="14843"/>
                </a:lnTo>
                <a:lnTo>
                  <a:pt x="9052" y="14867"/>
                </a:lnTo>
                <a:lnTo>
                  <a:pt x="9028" y="14916"/>
                </a:lnTo>
                <a:lnTo>
                  <a:pt x="8979" y="14965"/>
                </a:lnTo>
                <a:lnTo>
                  <a:pt x="8979" y="15013"/>
                </a:lnTo>
                <a:lnTo>
                  <a:pt x="9003" y="15062"/>
                </a:lnTo>
                <a:lnTo>
                  <a:pt x="9028" y="15086"/>
                </a:lnTo>
                <a:lnTo>
                  <a:pt x="8663" y="15135"/>
                </a:lnTo>
                <a:lnTo>
                  <a:pt x="8298" y="15159"/>
                </a:lnTo>
                <a:lnTo>
                  <a:pt x="7227" y="15159"/>
                </a:lnTo>
                <a:lnTo>
                  <a:pt x="6862" y="15111"/>
                </a:lnTo>
                <a:lnTo>
                  <a:pt x="6521" y="15062"/>
                </a:lnTo>
                <a:lnTo>
                  <a:pt x="6156" y="14989"/>
                </a:lnTo>
                <a:lnTo>
                  <a:pt x="5816" y="14916"/>
                </a:lnTo>
                <a:lnTo>
                  <a:pt x="5475" y="14819"/>
                </a:lnTo>
                <a:lnTo>
                  <a:pt x="5134" y="14697"/>
                </a:lnTo>
                <a:lnTo>
                  <a:pt x="4818" y="14575"/>
                </a:lnTo>
                <a:lnTo>
                  <a:pt x="4477" y="14405"/>
                </a:lnTo>
                <a:lnTo>
                  <a:pt x="4161" y="14259"/>
                </a:lnTo>
                <a:lnTo>
                  <a:pt x="3869" y="14064"/>
                </a:lnTo>
                <a:lnTo>
                  <a:pt x="3553" y="13870"/>
                </a:lnTo>
                <a:lnTo>
                  <a:pt x="3285" y="13675"/>
                </a:lnTo>
                <a:lnTo>
                  <a:pt x="3042" y="13456"/>
                </a:lnTo>
                <a:lnTo>
                  <a:pt x="2799" y="13237"/>
                </a:lnTo>
                <a:lnTo>
                  <a:pt x="2555" y="12994"/>
                </a:lnTo>
                <a:lnTo>
                  <a:pt x="2336" y="12775"/>
                </a:lnTo>
                <a:lnTo>
                  <a:pt x="2117" y="12507"/>
                </a:lnTo>
                <a:lnTo>
                  <a:pt x="1923" y="12239"/>
                </a:lnTo>
                <a:lnTo>
                  <a:pt x="1728" y="11972"/>
                </a:lnTo>
                <a:lnTo>
                  <a:pt x="1558" y="11704"/>
                </a:lnTo>
                <a:lnTo>
                  <a:pt x="1412" y="11412"/>
                </a:lnTo>
                <a:lnTo>
                  <a:pt x="1266" y="11120"/>
                </a:lnTo>
                <a:lnTo>
                  <a:pt x="1144" y="10828"/>
                </a:lnTo>
                <a:lnTo>
                  <a:pt x="1047" y="10512"/>
                </a:lnTo>
                <a:lnTo>
                  <a:pt x="949" y="10195"/>
                </a:lnTo>
                <a:lnTo>
                  <a:pt x="901" y="9879"/>
                </a:lnTo>
                <a:lnTo>
                  <a:pt x="828" y="9538"/>
                </a:lnTo>
                <a:lnTo>
                  <a:pt x="779" y="9003"/>
                </a:lnTo>
                <a:lnTo>
                  <a:pt x="755" y="8468"/>
                </a:lnTo>
                <a:lnTo>
                  <a:pt x="755" y="7933"/>
                </a:lnTo>
                <a:lnTo>
                  <a:pt x="803" y="7397"/>
                </a:lnTo>
                <a:lnTo>
                  <a:pt x="852" y="6862"/>
                </a:lnTo>
                <a:lnTo>
                  <a:pt x="974" y="6351"/>
                </a:lnTo>
                <a:lnTo>
                  <a:pt x="1095" y="5840"/>
                </a:lnTo>
                <a:lnTo>
                  <a:pt x="1290" y="5353"/>
                </a:lnTo>
                <a:lnTo>
                  <a:pt x="1412" y="5061"/>
                </a:lnTo>
                <a:lnTo>
                  <a:pt x="1582" y="4745"/>
                </a:lnTo>
                <a:lnTo>
                  <a:pt x="1777" y="4404"/>
                </a:lnTo>
                <a:lnTo>
                  <a:pt x="2020" y="4064"/>
                </a:lnTo>
                <a:lnTo>
                  <a:pt x="2288" y="3699"/>
                </a:lnTo>
                <a:lnTo>
                  <a:pt x="2580" y="3334"/>
                </a:lnTo>
                <a:lnTo>
                  <a:pt x="2920" y="2944"/>
                </a:lnTo>
                <a:lnTo>
                  <a:pt x="3285" y="2604"/>
                </a:lnTo>
                <a:lnTo>
                  <a:pt x="3674" y="2263"/>
                </a:lnTo>
                <a:lnTo>
                  <a:pt x="4088" y="1922"/>
                </a:lnTo>
                <a:lnTo>
                  <a:pt x="4550" y="1630"/>
                </a:lnTo>
                <a:lnTo>
                  <a:pt x="5013" y="1363"/>
                </a:lnTo>
                <a:lnTo>
                  <a:pt x="5524" y="1144"/>
                </a:lnTo>
                <a:lnTo>
                  <a:pt x="6059" y="974"/>
                </a:lnTo>
                <a:lnTo>
                  <a:pt x="6327" y="925"/>
                </a:lnTo>
                <a:lnTo>
                  <a:pt x="6594" y="876"/>
                </a:lnTo>
                <a:lnTo>
                  <a:pt x="6886" y="828"/>
                </a:lnTo>
                <a:lnTo>
                  <a:pt x="7178" y="803"/>
                </a:lnTo>
                <a:lnTo>
                  <a:pt x="7543" y="779"/>
                </a:lnTo>
                <a:lnTo>
                  <a:pt x="7933" y="730"/>
                </a:lnTo>
                <a:lnTo>
                  <a:pt x="8322" y="682"/>
                </a:lnTo>
                <a:close/>
                <a:moveTo>
                  <a:pt x="8152" y="0"/>
                </a:moveTo>
                <a:lnTo>
                  <a:pt x="7762" y="25"/>
                </a:lnTo>
                <a:lnTo>
                  <a:pt x="7397" y="73"/>
                </a:lnTo>
                <a:lnTo>
                  <a:pt x="7081" y="49"/>
                </a:lnTo>
                <a:lnTo>
                  <a:pt x="6789" y="49"/>
                </a:lnTo>
                <a:lnTo>
                  <a:pt x="6473" y="73"/>
                </a:lnTo>
                <a:lnTo>
                  <a:pt x="6181" y="146"/>
                </a:lnTo>
                <a:lnTo>
                  <a:pt x="5864" y="219"/>
                </a:lnTo>
                <a:lnTo>
                  <a:pt x="5548" y="317"/>
                </a:lnTo>
                <a:lnTo>
                  <a:pt x="5232" y="438"/>
                </a:lnTo>
                <a:lnTo>
                  <a:pt x="4940" y="560"/>
                </a:lnTo>
                <a:lnTo>
                  <a:pt x="4331" y="876"/>
                </a:lnTo>
                <a:lnTo>
                  <a:pt x="3772" y="1217"/>
                </a:lnTo>
                <a:lnTo>
                  <a:pt x="3236" y="1606"/>
                </a:lnTo>
                <a:lnTo>
                  <a:pt x="2774" y="1995"/>
                </a:lnTo>
                <a:lnTo>
                  <a:pt x="2507" y="2239"/>
                </a:lnTo>
                <a:lnTo>
                  <a:pt x="2263" y="2482"/>
                </a:lnTo>
                <a:lnTo>
                  <a:pt x="2044" y="2725"/>
                </a:lnTo>
                <a:lnTo>
                  <a:pt x="1825" y="2993"/>
                </a:lnTo>
                <a:lnTo>
                  <a:pt x="1655" y="3261"/>
                </a:lnTo>
                <a:lnTo>
                  <a:pt x="1460" y="3528"/>
                </a:lnTo>
                <a:lnTo>
                  <a:pt x="1144" y="4088"/>
                </a:lnTo>
                <a:lnTo>
                  <a:pt x="876" y="4696"/>
                </a:lnTo>
                <a:lnTo>
                  <a:pt x="633" y="5305"/>
                </a:lnTo>
                <a:lnTo>
                  <a:pt x="414" y="5962"/>
                </a:lnTo>
                <a:lnTo>
                  <a:pt x="219" y="6643"/>
                </a:lnTo>
                <a:lnTo>
                  <a:pt x="146" y="7008"/>
                </a:lnTo>
                <a:lnTo>
                  <a:pt x="73" y="7373"/>
                </a:lnTo>
                <a:lnTo>
                  <a:pt x="25" y="7738"/>
                </a:lnTo>
                <a:lnTo>
                  <a:pt x="25" y="8103"/>
                </a:lnTo>
                <a:lnTo>
                  <a:pt x="0" y="8468"/>
                </a:lnTo>
                <a:lnTo>
                  <a:pt x="25" y="8809"/>
                </a:lnTo>
                <a:lnTo>
                  <a:pt x="73" y="9174"/>
                </a:lnTo>
                <a:lnTo>
                  <a:pt x="122" y="9514"/>
                </a:lnTo>
                <a:lnTo>
                  <a:pt x="195" y="9879"/>
                </a:lnTo>
                <a:lnTo>
                  <a:pt x="292" y="10220"/>
                </a:lnTo>
                <a:lnTo>
                  <a:pt x="390" y="10560"/>
                </a:lnTo>
                <a:lnTo>
                  <a:pt x="511" y="10901"/>
                </a:lnTo>
                <a:lnTo>
                  <a:pt x="657" y="11242"/>
                </a:lnTo>
                <a:lnTo>
                  <a:pt x="828" y="11582"/>
                </a:lnTo>
                <a:lnTo>
                  <a:pt x="1168" y="12264"/>
                </a:lnTo>
                <a:lnTo>
                  <a:pt x="1412" y="12629"/>
                </a:lnTo>
                <a:lnTo>
                  <a:pt x="1655" y="12994"/>
                </a:lnTo>
                <a:lnTo>
                  <a:pt x="1898" y="13334"/>
                </a:lnTo>
                <a:lnTo>
                  <a:pt x="2166" y="13651"/>
                </a:lnTo>
                <a:lnTo>
                  <a:pt x="2458" y="13943"/>
                </a:lnTo>
                <a:lnTo>
                  <a:pt x="2750" y="14235"/>
                </a:lnTo>
                <a:lnTo>
                  <a:pt x="3066" y="14502"/>
                </a:lnTo>
                <a:lnTo>
                  <a:pt x="3382" y="14746"/>
                </a:lnTo>
                <a:lnTo>
                  <a:pt x="3723" y="14965"/>
                </a:lnTo>
                <a:lnTo>
                  <a:pt x="4064" y="15159"/>
                </a:lnTo>
                <a:lnTo>
                  <a:pt x="4429" y="15354"/>
                </a:lnTo>
                <a:lnTo>
                  <a:pt x="4818" y="15500"/>
                </a:lnTo>
                <a:lnTo>
                  <a:pt x="5207" y="15622"/>
                </a:lnTo>
                <a:lnTo>
                  <a:pt x="5597" y="15743"/>
                </a:lnTo>
                <a:lnTo>
                  <a:pt x="6010" y="15816"/>
                </a:lnTo>
                <a:lnTo>
                  <a:pt x="6448" y="15889"/>
                </a:lnTo>
                <a:lnTo>
                  <a:pt x="6862" y="15914"/>
                </a:lnTo>
                <a:lnTo>
                  <a:pt x="7300" y="15938"/>
                </a:lnTo>
                <a:lnTo>
                  <a:pt x="7738" y="15938"/>
                </a:lnTo>
                <a:lnTo>
                  <a:pt x="8176" y="15914"/>
                </a:lnTo>
                <a:lnTo>
                  <a:pt x="8590" y="15889"/>
                </a:lnTo>
                <a:lnTo>
                  <a:pt x="9028" y="15841"/>
                </a:lnTo>
                <a:lnTo>
                  <a:pt x="9441" y="15768"/>
                </a:lnTo>
                <a:lnTo>
                  <a:pt x="9855" y="15670"/>
                </a:lnTo>
                <a:lnTo>
                  <a:pt x="10269" y="15573"/>
                </a:lnTo>
                <a:lnTo>
                  <a:pt x="10682" y="15451"/>
                </a:lnTo>
                <a:lnTo>
                  <a:pt x="11071" y="15305"/>
                </a:lnTo>
                <a:lnTo>
                  <a:pt x="11461" y="15135"/>
                </a:lnTo>
                <a:lnTo>
                  <a:pt x="11850" y="14940"/>
                </a:lnTo>
                <a:lnTo>
                  <a:pt x="12215" y="14721"/>
                </a:lnTo>
                <a:lnTo>
                  <a:pt x="12580" y="14478"/>
                </a:lnTo>
                <a:lnTo>
                  <a:pt x="12945" y="14235"/>
                </a:lnTo>
                <a:lnTo>
                  <a:pt x="13286" y="13943"/>
                </a:lnTo>
                <a:lnTo>
                  <a:pt x="13602" y="13651"/>
                </a:lnTo>
                <a:lnTo>
                  <a:pt x="13918" y="13334"/>
                </a:lnTo>
                <a:lnTo>
                  <a:pt x="14186" y="13018"/>
                </a:lnTo>
                <a:lnTo>
                  <a:pt x="14454" y="12702"/>
                </a:lnTo>
                <a:lnTo>
                  <a:pt x="14697" y="12361"/>
                </a:lnTo>
                <a:lnTo>
                  <a:pt x="14916" y="11996"/>
                </a:lnTo>
                <a:lnTo>
                  <a:pt x="15111" y="11631"/>
                </a:lnTo>
                <a:lnTo>
                  <a:pt x="15135" y="11631"/>
                </a:lnTo>
                <a:lnTo>
                  <a:pt x="15159" y="11582"/>
                </a:lnTo>
                <a:lnTo>
                  <a:pt x="15159" y="11534"/>
                </a:lnTo>
                <a:lnTo>
                  <a:pt x="15354" y="11096"/>
                </a:lnTo>
                <a:lnTo>
                  <a:pt x="15524" y="10658"/>
                </a:lnTo>
                <a:lnTo>
                  <a:pt x="15646" y="10195"/>
                </a:lnTo>
                <a:lnTo>
                  <a:pt x="15743" y="9733"/>
                </a:lnTo>
                <a:lnTo>
                  <a:pt x="15768" y="9709"/>
                </a:lnTo>
                <a:lnTo>
                  <a:pt x="15792" y="9684"/>
                </a:lnTo>
                <a:lnTo>
                  <a:pt x="15792" y="9636"/>
                </a:lnTo>
                <a:lnTo>
                  <a:pt x="15792" y="9611"/>
                </a:lnTo>
                <a:lnTo>
                  <a:pt x="15768" y="9563"/>
                </a:lnTo>
                <a:lnTo>
                  <a:pt x="15816" y="9174"/>
                </a:lnTo>
                <a:lnTo>
                  <a:pt x="15841" y="8760"/>
                </a:lnTo>
                <a:lnTo>
                  <a:pt x="15841" y="8371"/>
                </a:lnTo>
                <a:lnTo>
                  <a:pt x="15841" y="7957"/>
                </a:lnTo>
                <a:lnTo>
                  <a:pt x="15743" y="7105"/>
                </a:lnTo>
                <a:lnTo>
                  <a:pt x="15695" y="6667"/>
                </a:lnTo>
                <a:lnTo>
                  <a:pt x="15622" y="6254"/>
                </a:lnTo>
                <a:lnTo>
                  <a:pt x="15524" y="5840"/>
                </a:lnTo>
                <a:lnTo>
                  <a:pt x="15427" y="5426"/>
                </a:lnTo>
                <a:lnTo>
                  <a:pt x="15305" y="5013"/>
                </a:lnTo>
                <a:lnTo>
                  <a:pt x="15159" y="4623"/>
                </a:lnTo>
                <a:lnTo>
                  <a:pt x="15013" y="4234"/>
                </a:lnTo>
                <a:lnTo>
                  <a:pt x="14819" y="3845"/>
                </a:lnTo>
                <a:lnTo>
                  <a:pt x="14624" y="3480"/>
                </a:lnTo>
                <a:lnTo>
                  <a:pt x="14405" y="3115"/>
                </a:lnTo>
                <a:lnTo>
                  <a:pt x="14162" y="2774"/>
                </a:lnTo>
                <a:lnTo>
                  <a:pt x="13894" y="2458"/>
                </a:lnTo>
                <a:lnTo>
                  <a:pt x="13602" y="2141"/>
                </a:lnTo>
                <a:lnTo>
                  <a:pt x="13286" y="1849"/>
                </a:lnTo>
                <a:lnTo>
                  <a:pt x="12994" y="1582"/>
                </a:lnTo>
                <a:lnTo>
                  <a:pt x="12653" y="1363"/>
                </a:lnTo>
                <a:lnTo>
                  <a:pt x="12312" y="1144"/>
                </a:lnTo>
                <a:lnTo>
                  <a:pt x="11972" y="949"/>
                </a:lnTo>
                <a:lnTo>
                  <a:pt x="11607" y="779"/>
                </a:lnTo>
                <a:lnTo>
                  <a:pt x="11242" y="609"/>
                </a:lnTo>
                <a:lnTo>
                  <a:pt x="10853" y="487"/>
                </a:lnTo>
                <a:lnTo>
                  <a:pt x="10488" y="365"/>
                </a:lnTo>
                <a:lnTo>
                  <a:pt x="10123" y="268"/>
                </a:lnTo>
                <a:lnTo>
                  <a:pt x="9733" y="171"/>
                </a:lnTo>
                <a:lnTo>
                  <a:pt x="9344" y="98"/>
                </a:lnTo>
                <a:lnTo>
                  <a:pt x="8955" y="49"/>
                </a:lnTo>
                <a:lnTo>
                  <a:pt x="8541" y="25"/>
                </a:lnTo>
                <a:lnTo>
                  <a:pt x="8152" y="0"/>
                </a:lnTo>
                <a:close/>
              </a:path>
            </a:pathLst>
          </a:custGeom>
          <a:solidFill>
            <a:srgbClr val="454F5B"/>
          </a:solidFill>
          <a:ln>
            <a:noFill/>
          </a:ln>
        </p:spPr>
        <p:txBody>
          <a:bodyPr spcFirstLastPara="1" wrap="square" lIns="91425" tIns="91425" rIns="91425" bIns="91425" anchor="ctr" anchorCtr="0">
            <a:noAutofit/>
          </a:bodyPr>
          <a:lstStyle/>
          <a:p>
            <a:endParaRPr dirty="0"/>
          </a:p>
        </p:txBody>
      </p:sp>
      <p:sp>
        <p:nvSpPr>
          <p:cNvPr id="7" name="Google Shape;357;p39">
            <a:extLst>
              <a:ext uri="{FF2B5EF4-FFF2-40B4-BE49-F238E27FC236}">
                <a16:creationId xmlns:a16="http://schemas.microsoft.com/office/drawing/2014/main" id="{1556ED87-8A45-4F53-AF18-56D8D149536F}"/>
              </a:ext>
            </a:extLst>
          </p:cNvPr>
          <p:cNvSpPr/>
          <p:nvPr/>
        </p:nvSpPr>
        <p:spPr>
          <a:xfrm>
            <a:off x="6231825" y="4257807"/>
            <a:ext cx="852779" cy="791996"/>
          </a:xfrm>
          <a:custGeom>
            <a:avLst/>
            <a:gdLst/>
            <a:ahLst/>
            <a:cxnLst/>
            <a:rect l="l" t="t" r="r" b="b"/>
            <a:pathLst>
              <a:path w="15817" h="15938" extrusionOk="0">
                <a:moveTo>
                  <a:pt x="4745" y="7470"/>
                </a:moveTo>
                <a:lnTo>
                  <a:pt x="4818" y="7495"/>
                </a:lnTo>
                <a:lnTo>
                  <a:pt x="4891" y="7543"/>
                </a:lnTo>
                <a:lnTo>
                  <a:pt x="4940" y="7616"/>
                </a:lnTo>
                <a:lnTo>
                  <a:pt x="4964" y="7714"/>
                </a:lnTo>
                <a:lnTo>
                  <a:pt x="4964" y="7787"/>
                </a:lnTo>
                <a:lnTo>
                  <a:pt x="4940" y="7908"/>
                </a:lnTo>
                <a:lnTo>
                  <a:pt x="4867" y="7981"/>
                </a:lnTo>
                <a:lnTo>
                  <a:pt x="4794" y="8054"/>
                </a:lnTo>
                <a:lnTo>
                  <a:pt x="4672" y="8079"/>
                </a:lnTo>
                <a:lnTo>
                  <a:pt x="4551" y="8054"/>
                </a:lnTo>
                <a:lnTo>
                  <a:pt x="4478" y="7981"/>
                </a:lnTo>
                <a:lnTo>
                  <a:pt x="4405" y="7908"/>
                </a:lnTo>
                <a:lnTo>
                  <a:pt x="4380" y="7787"/>
                </a:lnTo>
                <a:lnTo>
                  <a:pt x="4405" y="7665"/>
                </a:lnTo>
                <a:lnTo>
                  <a:pt x="4478" y="7543"/>
                </a:lnTo>
                <a:lnTo>
                  <a:pt x="4551" y="7495"/>
                </a:lnTo>
                <a:lnTo>
                  <a:pt x="4648" y="7470"/>
                </a:lnTo>
                <a:close/>
                <a:moveTo>
                  <a:pt x="11120" y="7470"/>
                </a:moveTo>
                <a:lnTo>
                  <a:pt x="11193" y="7495"/>
                </a:lnTo>
                <a:lnTo>
                  <a:pt x="11266" y="7543"/>
                </a:lnTo>
                <a:lnTo>
                  <a:pt x="11315" y="7616"/>
                </a:lnTo>
                <a:lnTo>
                  <a:pt x="11339" y="7714"/>
                </a:lnTo>
                <a:lnTo>
                  <a:pt x="11339" y="7787"/>
                </a:lnTo>
                <a:lnTo>
                  <a:pt x="11315" y="7908"/>
                </a:lnTo>
                <a:lnTo>
                  <a:pt x="11242" y="7981"/>
                </a:lnTo>
                <a:lnTo>
                  <a:pt x="11169" y="8054"/>
                </a:lnTo>
                <a:lnTo>
                  <a:pt x="11047" y="8079"/>
                </a:lnTo>
                <a:lnTo>
                  <a:pt x="10926" y="8054"/>
                </a:lnTo>
                <a:lnTo>
                  <a:pt x="10853" y="7981"/>
                </a:lnTo>
                <a:lnTo>
                  <a:pt x="10780" y="7908"/>
                </a:lnTo>
                <a:lnTo>
                  <a:pt x="10755" y="7787"/>
                </a:lnTo>
                <a:lnTo>
                  <a:pt x="10780" y="7665"/>
                </a:lnTo>
                <a:lnTo>
                  <a:pt x="10853" y="7543"/>
                </a:lnTo>
                <a:lnTo>
                  <a:pt x="10926" y="7495"/>
                </a:lnTo>
                <a:lnTo>
                  <a:pt x="11023" y="7470"/>
                </a:lnTo>
                <a:close/>
                <a:moveTo>
                  <a:pt x="4721" y="7081"/>
                </a:moveTo>
                <a:lnTo>
                  <a:pt x="4551" y="7105"/>
                </a:lnTo>
                <a:lnTo>
                  <a:pt x="4380" y="7178"/>
                </a:lnTo>
                <a:lnTo>
                  <a:pt x="4259" y="7300"/>
                </a:lnTo>
                <a:lnTo>
                  <a:pt x="4137" y="7446"/>
                </a:lnTo>
                <a:lnTo>
                  <a:pt x="4064" y="7568"/>
                </a:lnTo>
                <a:lnTo>
                  <a:pt x="4015" y="7714"/>
                </a:lnTo>
                <a:lnTo>
                  <a:pt x="3967" y="7835"/>
                </a:lnTo>
                <a:lnTo>
                  <a:pt x="3967" y="7981"/>
                </a:lnTo>
                <a:lnTo>
                  <a:pt x="3918" y="8225"/>
                </a:lnTo>
                <a:lnTo>
                  <a:pt x="3918" y="8395"/>
                </a:lnTo>
                <a:lnTo>
                  <a:pt x="3967" y="8565"/>
                </a:lnTo>
                <a:lnTo>
                  <a:pt x="4015" y="8711"/>
                </a:lnTo>
                <a:lnTo>
                  <a:pt x="4113" y="8833"/>
                </a:lnTo>
                <a:lnTo>
                  <a:pt x="4210" y="8955"/>
                </a:lnTo>
                <a:lnTo>
                  <a:pt x="4332" y="9028"/>
                </a:lnTo>
                <a:lnTo>
                  <a:pt x="4478" y="9101"/>
                </a:lnTo>
                <a:lnTo>
                  <a:pt x="4648" y="9149"/>
                </a:lnTo>
                <a:lnTo>
                  <a:pt x="4843" y="9174"/>
                </a:lnTo>
                <a:lnTo>
                  <a:pt x="5013" y="9149"/>
                </a:lnTo>
                <a:lnTo>
                  <a:pt x="5183" y="9101"/>
                </a:lnTo>
                <a:lnTo>
                  <a:pt x="5329" y="9028"/>
                </a:lnTo>
                <a:lnTo>
                  <a:pt x="5451" y="8930"/>
                </a:lnTo>
                <a:lnTo>
                  <a:pt x="5573" y="8809"/>
                </a:lnTo>
                <a:lnTo>
                  <a:pt x="5670" y="8663"/>
                </a:lnTo>
                <a:lnTo>
                  <a:pt x="5743" y="8517"/>
                </a:lnTo>
                <a:lnTo>
                  <a:pt x="5792" y="8346"/>
                </a:lnTo>
                <a:lnTo>
                  <a:pt x="5816" y="8176"/>
                </a:lnTo>
                <a:lnTo>
                  <a:pt x="5792" y="8006"/>
                </a:lnTo>
                <a:lnTo>
                  <a:pt x="5767" y="7835"/>
                </a:lnTo>
                <a:lnTo>
                  <a:pt x="5719" y="7689"/>
                </a:lnTo>
                <a:lnTo>
                  <a:pt x="5646" y="7519"/>
                </a:lnTo>
                <a:lnTo>
                  <a:pt x="5524" y="7397"/>
                </a:lnTo>
                <a:lnTo>
                  <a:pt x="5378" y="7251"/>
                </a:lnTo>
                <a:lnTo>
                  <a:pt x="5232" y="7154"/>
                </a:lnTo>
                <a:lnTo>
                  <a:pt x="5062" y="7105"/>
                </a:lnTo>
                <a:lnTo>
                  <a:pt x="4891" y="7081"/>
                </a:lnTo>
                <a:close/>
                <a:moveTo>
                  <a:pt x="11096" y="7081"/>
                </a:moveTo>
                <a:lnTo>
                  <a:pt x="10926" y="7105"/>
                </a:lnTo>
                <a:lnTo>
                  <a:pt x="10755" y="7178"/>
                </a:lnTo>
                <a:lnTo>
                  <a:pt x="10634" y="7300"/>
                </a:lnTo>
                <a:lnTo>
                  <a:pt x="10512" y="7446"/>
                </a:lnTo>
                <a:lnTo>
                  <a:pt x="10439" y="7568"/>
                </a:lnTo>
                <a:lnTo>
                  <a:pt x="10390" y="7714"/>
                </a:lnTo>
                <a:lnTo>
                  <a:pt x="10342" y="7835"/>
                </a:lnTo>
                <a:lnTo>
                  <a:pt x="10342" y="7981"/>
                </a:lnTo>
                <a:lnTo>
                  <a:pt x="10293" y="8225"/>
                </a:lnTo>
                <a:lnTo>
                  <a:pt x="10293" y="8395"/>
                </a:lnTo>
                <a:lnTo>
                  <a:pt x="10342" y="8565"/>
                </a:lnTo>
                <a:lnTo>
                  <a:pt x="10390" y="8711"/>
                </a:lnTo>
                <a:lnTo>
                  <a:pt x="10488" y="8833"/>
                </a:lnTo>
                <a:lnTo>
                  <a:pt x="10585" y="8955"/>
                </a:lnTo>
                <a:lnTo>
                  <a:pt x="10707" y="9028"/>
                </a:lnTo>
                <a:lnTo>
                  <a:pt x="10853" y="9101"/>
                </a:lnTo>
                <a:lnTo>
                  <a:pt x="11023" y="9149"/>
                </a:lnTo>
                <a:lnTo>
                  <a:pt x="11218" y="9174"/>
                </a:lnTo>
                <a:lnTo>
                  <a:pt x="11388" y="9149"/>
                </a:lnTo>
                <a:lnTo>
                  <a:pt x="11558" y="9101"/>
                </a:lnTo>
                <a:lnTo>
                  <a:pt x="11704" y="9028"/>
                </a:lnTo>
                <a:lnTo>
                  <a:pt x="11826" y="8930"/>
                </a:lnTo>
                <a:lnTo>
                  <a:pt x="11948" y="8809"/>
                </a:lnTo>
                <a:lnTo>
                  <a:pt x="12045" y="8663"/>
                </a:lnTo>
                <a:lnTo>
                  <a:pt x="12118" y="8517"/>
                </a:lnTo>
                <a:lnTo>
                  <a:pt x="12167" y="8346"/>
                </a:lnTo>
                <a:lnTo>
                  <a:pt x="12191" y="8176"/>
                </a:lnTo>
                <a:lnTo>
                  <a:pt x="12167" y="8006"/>
                </a:lnTo>
                <a:lnTo>
                  <a:pt x="12142" y="7835"/>
                </a:lnTo>
                <a:lnTo>
                  <a:pt x="12094" y="7689"/>
                </a:lnTo>
                <a:lnTo>
                  <a:pt x="12021" y="7519"/>
                </a:lnTo>
                <a:lnTo>
                  <a:pt x="11899" y="7397"/>
                </a:lnTo>
                <a:lnTo>
                  <a:pt x="11753" y="7251"/>
                </a:lnTo>
                <a:lnTo>
                  <a:pt x="11607" y="7154"/>
                </a:lnTo>
                <a:lnTo>
                  <a:pt x="11437" y="7105"/>
                </a:lnTo>
                <a:lnTo>
                  <a:pt x="11266" y="7081"/>
                </a:lnTo>
                <a:close/>
                <a:moveTo>
                  <a:pt x="11607" y="10731"/>
                </a:moveTo>
                <a:lnTo>
                  <a:pt x="11120" y="10877"/>
                </a:lnTo>
                <a:lnTo>
                  <a:pt x="10658" y="11047"/>
                </a:lnTo>
                <a:lnTo>
                  <a:pt x="9733" y="11412"/>
                </a:lnTo>
                <a:lnTo>
                  <a:pt x="9247" y="11558"/>
                </a:lnTo>
                <a:lnTo>
                  <a:pt x="8784" y="11704"/>
                </a:lnTo>
                <a:lnTo>
                  <a:pt x="7811" y="11972"/>
                </a:lnTo>
                <a:lnTo>
                  <a:pt x="7738" y="11996"/>
                </a:lnTo>
                <a:lnTo>
                  <a:pt x="7690" y="12045"/>
                </a:lnTo>
                <a:lnTo>
                  <a:pt x="7665" y="12118"/>
                </a:lnTo>
                <a:lnTo>
                  <a:pt x="7641" y="12166"/>
                </a:lnTo>
                <a:lnTo>
                  <a:pt x="7665" y="12239"/>
                </a:lnTo>
                <a:lnTo>
                  <a:pt x="7690" y="12312"/>
                </a:lnTo>
                <a:lnTo>
                  <a:pt x="7738" y="12361"/>
                </a:lnTo>
                <a:lnTo>
                  <a:pt x="7811" y="12410"/>
                </a:lnTo>
                <a:lnTo>
                  <a:pt x="7909" y="12434"/>
                </a:lnTo>
                <a:lnTo>
                  <a:pt x="8030" y="12458"/>
                </a:lnTo>
                <a:lnTo>
                  <a:pt x="8249" y="12458"/>
                </a:lnTo>
                <a:lnTo>
                  <a:pt x="8492" y="12434"/>
                </a:lnTo>
                <a:lnTo>
                  <a:pt x="8760" y="12361"/>
                </a:lnTo>
                <a:lnTo>
                  <a:pt x="9247" y="12191"/>
                </a:lnTo>
                <a:lnTo>
                  <a:pt x="9660" y="12045"/>
                </a:lnTo>
                <a:lnTo>
                  <a:pt x="10731" y="11680"/>
                </a:lnTo>
                <a:lnTo>
                  <a:pt x="11753" y="11290"/>
                </a:lnTo>
                <a:lnTo>
                  <a:pt x="11875" y="11217"/>
                </a:lnTo>
                <a:lnTo>
                  <a:pt x="11923" y="11144"/>
                </a:lnTo>
                <a:lnTo>
                  <a:pt x="11948" y="11023"/>
                </a:lnTo>
                <a:lnTo>
                  <a:pt x="11948" y="10925"/>
                </a:lnTo>
                <a:lnTo>
                  <a:pt x="11899" y="10828"/>
                </a:lnTo>
                <a:lnTo>
                  <a:pt x="11826" y="10755"/>
                </a:lnTo>
                <a:lnTo>
                  <a:pt x="11729" y="10731"/>
                </a:lnTo>
                <a:close/>
                <a:moveTo>
                  <a:pt x="8492" y="682"/>
                </a:moveTo>
                <a:lnTo>
                  <a:pt x="8638" y="706"/>
                </a:lnTo>
                <a:lnTo>
                  <a:pt x="9101" y="755"/>
                </a:lnTo>
                <a:lnTo>
                  <a:pt x="9539" y="803"/>
                </a:lnTo>
                <a:lnTo>
                  <a:pt x="9977" y="901"/>
                </a:lnTo>
                <a:lnTo>
                  <a:pt x="10415" y="1022"/>
                </a:lnTo>
                <a:lnTo>
                  <a:pt x="10755" y="1120"/>
                </a:lnTo>
                <a:lnTo>
                  <a:pt x="11096" y="1241"/>
                </a:lnTo>
                <a:lnTo>
                  <a:pt x="11437" y="1411"/>
                </a:lnTo>
                <a:lnTo>
                  <a:pt x="11753" y="1557"/>
                </a:lnTo>
                <a:lnTo>
                  <a:pt x="11753" y="1582"/>
                </a:lnTo>
                <a:lnTo>
                  <a:pt x="11729" y="1655"/>
                </a:lnTo>
                <a:lnTo>
                  <a:pt x="11729" y="1752"/>
                </a:lnTo>
                <a:lnTo>
                  <a:pt x="11753" y="1801"/>
                </a:lnTo>
                <a:lnTo>
                  <a:pt x="11802" y="1825"/>
                </a:lnTo>
                <a:lnTo>
                  <a:pt x="11875" y="1825"/>
                </a:lnTo>
                <a:lnTo>
                  <a:pt x="11948" y="1776"/>
                </a:lnTo>
                <a:lnTo>
                  <a:pt x="11972" y="1752"/>
                </a:lnTo>
                <a:lnTo>
                  <a:pt x="11996" y="1752"/>
                </a:lnTo>
                <a:lnTo>
                  <a:pt x="11996" y="1728"/>
                </a:lnTo>
                <a:lnTo>
                  <a:pt x="12021" y="1728"/>
                </a:lnTo>
                <a:lnTo>
                  <a:pt x="12118" y="1801"/>
                </a:lnTo>
                <a:lnTo>
                  <a:pt x="12094" y="1874"/>
                </a:lnTo>
                <a:lnTo>
                  <a:pt x="12069" y="1947"/>
                </a:lnTo>
                <a:lnTo>
                  <a:pt x="12094" y="1995"/>
                </a:lnTo>
                <a:lnTo>
                  <a:pt x="12118" y="2020"/>
                </a:lnTo>
                <a:lnTo>
                  <a:pt x="12167" y="2044"/>
                </a:lnTo>
                <a:lnTo>
                  <a:pt x="12215" y="2020"/>
                </a:lnTo>
                <a:lnTo>
                  <a:pt x="12240" y="1995"/>
                </a:lnTo>
                <a:lnTo>
                  <a:pt x="12313" y="1922"/>
                </a:lnTo>
                <a:lnTo>
                  <a:pt x="12532" y="2068"/>
                </a:lnTo>
                <a:lnTo>
                  <a:pt x="12483" y="2190"/>
                </a:lnTo>
                <a:lnTo>
                  <a:pt x="12483" y="2239"/>
                </a:lnTo>
                <a:lnTo>
                  <a:pt x="12483" y="2336"/>
                </a:lnTo>
                <a:lnTo>
                  <a:pt x="12507" y="2385"/>
                </a:lnTo>
                <a:lnTo>
                  <a:pt x="12532" y="2409"/>
                </a:lnTo>
                <a:lnTo>
                  <a:pt x="12580" y="2409"/>
                </a:lnTo>
                <a:lnTo>
                  <a:pt x="12629" y="2385"/>
                </a:lnTo>
                <a:lnTo>
                  <a:pt x="12678" y="2360"/>
                </a:lnTo>
                <a:lnTo>
                  <a:pt x="12726" y="2287"/>
                </a:lnTo>
                <a:lnTo>
                  <a:pt x="12775" y="2239"/>
                </a:lnTo>
                <a:lnTo>
                  <a:pt x="12945" y="2409"/>
                </a:lnTo>
                <a:lnTo>
                  <a:pt x="12872" y="2531"/>
                </a:lnTo>
                <a:lnTo>
                  <a:pt x="12824" y="2604"/>
                </a:lnTo>
                <a:lnTo>
                  <a:pt x="12824" y="2677"/>
                </a:lnTo>
                <a:lnTo>
                  <a:pt x="12824" y="2725"/>
                </a:lnTo>
                <a:lnTo>
                  <a:pt x="12848" y="2750"/>
                </a:lnTo>
                <a:lnTo>
                  <a:pt x="12897" y="2774"/>
                </a:lnTo>
                <a:lnTo>
                  <a:pt x="12945" y="2774"/>
                </a:lnTo>
                <a:lnTo>
                  <a:pt x="13067" y="2701"/>
                </a:lnTo>
                <a:lnTo>
                  <a:pt x="13164" y="2604"/>
                </a:lnTo>
                <a:lnTo>
                  <a:pt x="13286" y="2725"/>
                </a:lnTo>
                <a:lnTo>
                  <a:pt x="13383" y="2823"/>
                </a:lnTo>
                <a:lnTo>
                  <a:pt x="13262" y="3017"/>
                </a:lnTo>
                <a:lnTo>
                  <a:pt x="13213" y="3066"/>
                </a:lnTo>
                <a:lnTo>
                  <a:pt x="13164" y="3163"/>
                </a:lnTo>
                <a:lnTo>
                  <a:pt x="13164" y="3236"/>
                </a:lnTo>
                <a:lnTo>
                  <a:pt x="13189" y="3285"/>
                </a:lnTo>
                <a:lnTo>
                  <a:pt x="13213" y="3309"/>
                </a:lnTo>
                <a:lnTo>
                  <a:pt x="13310" y="3285"/>
                </a:lnTo>
                <a:lnTo>
                  <a:pt x="13408" y="3236"/>
                </a:lnTo>
                <a:lnTo>
                  <a:pt x="13529" y="3115"/>
                </a:lnTo>
                <a:lnTo>
                  <a:pt x="13578" y="3042"/>
                </a:lnTo>
                <a:lnTo>
                  <a:pt x="13773" y="3309"/>
                </a:lnTo>
                <a:lnTo>
                  <a:pt x="13675" y="3407"/>
                </a:lnTo>
                <a:lnTo>
                  <a:pt x="13554" y="3504"/>
                </a:lnTo>
                <a:lnTo>
                  <a:pt x="13481" y="3577"/>
                </a:lnTo>
                <a:lnTo>
                  <a:pt x="13456" y="3650"/>
                </a:lnTo>
                <a:lnTo>
                  <a:pt x="13456" y="3699"/>
                </a:lnTo>
                <a:lnTo>
                  <a:pt x="13505" y="3723"/>
                </a:lnTo>
                <a:lnTo>
                  <a:pt x="13602" y="3747"/>
                </a:lnTo>
                <a:lnTo>
                  <a:pt x="13675" y="3723"/>
                </a:lnTo>
                <a:lnTo>
                  <a:pt x="13773" y="3674"/>
                </a:lnTo>
                <a:lnTo>
                  <a:pt x="13846" y="3626"/>
                </a:lnTo>
                <a:lnTo>
                  <a:pt x="13943" y="3577"/>
                </a:lnTo>
                <a:lnTo>
                  <a:pt x="14138" y="3918"/>
                </a:lnTo>
                <a:lnTo>
                  <a:pt x="14040" y="3991"/>
                </a:lnTo>
                <a:lnTo>
                  <a:pt x="13846" y="4161"/>
                </a:lnTo>
                <a:lnTo>
                  <a:pt x="13773" y="4234"/>
                </a:lnTo>
                <a:lnTo>
                  <a:pt x="13700" y="4331"/>
                </a:lnTo>
                <a:lnTo>
                  <a:pt x="13700" y="4356"/>
                </a:lnTo>
                <a:lnTo>
                  <a:pt x="13700" y="4380"/>
                </a:lnTo>
                <a:lnTo>
                  <a:pt x="13821" y="4380"/>
                </a:lnTo>
                <a:lnTo>
                  <a:pt x="13943" y="4356"/>
                </a:lnTo>
                <a:lnTo>
                  <a:pt x="14065" y="4307"/>
                </a:lnTo>
                <a:lnTo>
                  <a:pt x="14162" y="4234"/>
                </a:lnTo>
                <a:lnTo>
                  <a:pt x="14284" y="4161"/>
                </a:lnTo>
                <a:lnTo>
                  <a:pt x="14503" y="4696"/>
                </a:lnTo>
                <a:lnTo>
                  <a:pt x="14332" y="4769"/>
                </a:lnTo>
                <a:lnTo>
                  <a:pt x="14186" y="4842"/>
                </a:lnTo>
                <a:lnTo>
                  <a:pt x="14065" y="4940"/>
                </a:lnTo>
                <a:lnTo>
                  <a:pt x="13943" y="5061"/>
                </a:lnTo>
                <a:lnTo>
                  <a:pt x="13919" y="5134"/>
                </a:lnTo>
                <a:lnTo>
                  <a:pt x="13894" y="5207"/>
                </a:lnTo>
                <a:lnTo>
                  <a:pt x="13894" y="5256"/>
                </a:lnTo>
                <a:lnTo>
                  <a:pt x="13919" y="5280"/>
                </a:lnTo>
                <a:lnTo>
                  <a:pt x="13943" y="5305"/>
                </a:lnTo>
                <a:lnTo>
                  <a:pt x="13992" y="5305"/>
                </a:lnTo>
                <a:lnTo>
                  <a:pt x="14113" y="5256"/>
                </a:lnTo>
                <a:lnTo>
                  <a:pt x="14235" y="5183"/>
                </a:lnTo>
                <a:lnTo>
                  <a:pt x="14527" y="5037"/>
                </a:lnTo>
                <a:lnTo>
                  <a:pt x="14600" y="5013"/>
                </a:lnTo>
                <a:lnTo>
                  <a:pt x="14746" y="5524"/>
                </a:lnTo>
                <a:lnTo>
                  <a:pt x="14430" y="5670"/>
                </a:lnTo>
                <a:lnTo>
                  <a:pt x="14162" y="5791"/>
                </a:lnTo>
                <a:lnTo>
                  <a:pt x="13919" y="5937"/>
                </a:lnTo>
                <a:lnTo>
                  <a:pt x="13919" y="5986"/>
                </a:lnTo>
                <a:lnTo>
                  <a:pt x="13943" y="6010"/>
                </a:lnTo>
                <a:lnTo>
                  <a:pt x="14089" y="6035"/>
                </a:lnTo>
                <a:lnTo>
                  <a:pt x="14235" y="6059"/>
                </a:lnTo>
                <a:lnTo>
                  <a:pt x="14357" y="6035"/>
                </a:lnTo>
                <a:lnTo>
                  <a:pt x="14527" y="6010"/>
                </a:lnTo>
                <a:lnTo>
                  <a:pt x="14843" y="5889"/>
                </a:lnTo>
                <a:lnTo>
                  <a:pt x="14965" y="6424"/>
                </a:lnTo>
                <a:lnTo>
                  <a:pt x="14795" y="6497"/>
                </a:lnTo>
                <a:lnTo>
                  <a:pt x="14405" y="6619"/>
                </a:lnTo>
                <a:lnTo>
                  <a:pt x="14016" y="6740"/>
                </a:lnTo>
                <a:lnTo>
                  <a:pt x="13992" y="6789"/>
                </a:lnTo>
                <a:lnTo>
                  <a:pt x="13967" y="6813"/>
                </a:lnTo>
                <a:lnTo>
                  <a:pt x="13992" y="6862"/>
                </a:lnTo>
                <a:lnTo>
                  <a:pt x="14040" y="6886"/>
                </a:lnTo>
                <a:lnTo>
                  <a:pt x="14235" y="6886"/>
                </a:lnTo>
                <a:lnTo>
                  <a:pt x="14405" y="6862"/>
                </a:lnTo>
                <a:lnTo>
                  <a:pt x="14770" y="6813"/>
                </a:lnTo>
                <a:lnTo>
                  <a:pt x="15014" y="6740"/>
                </a:lnTo>
                <a:lnTo>
                  <a:pt x="15087" y="7178"/>
                </a:lnTo>
                <a:lnTo>
                  <a:pt x="14843" y="7227"/>
                </a:lnTo>
                <a:lnTo>
                  <a:pt x="14430" y="7349"/>
                </a:lnTo>
                <a:lnTo>
                  <a:pt x="14235" y="7422"/>
                </a:lnTo>
                <a:lnTo>
                  <a:pt x="14065" y="7543"/>
                </a:lnTo>
                <a:lnTo>
                  <a:pt x="14016" y="7592"/>
                </a:lnTo>
                <a:lnTo>
                  <a:pt x="14040" y="7665"/>
                </a:lnTo>
                <a:lnTo>
                  <a:pt x="14065" y="7714"/>
                </a:lnTo>
                <a:lnTo>
                  <a:pt x="14138" y="7738"/>
                </a:lnTo>
                <a:lnTo>
                  <a:pt x="14332" y="7714"/>
                </a:lnTo>
                <a:lnTo>
                  <a:pt x="14527" y="7665"/>
                </a:lnTo>
                <a:lnTo>
                  <a:pt x="14916" y="7568"/>
                </a:lnTo>
                <a:lnTo>
                  <a:pt x="15135" y="7519"/>
                </a:lnTo>
                <a:lnTo>
                  <a:pt x="15184" y="7981"/>
                </a:lnTo>
                <a:lnTo>
                  <a:pt x="14868" y="8030"/>
                </a:lnTo>
                <a:lnTo>
                  <a:pt x="14624" y="8054"/>
                </a:lnTo>
                <a:lnTo>
                  <a:pt x="14357" y="8079"/>
                </a:lnTo>
                <a:lnTo>
                  <a:pt x="14235" y="8103"/>
                </a:lnTo>
                <a:lnTo>
                  <a:pt x="14113" y="8152"/>
                </a:lnTo>
                <a:lnTo>
                  <a:pt x="14016" y="8200"/>
                </a:lnTo>
                <a:lnTo>
                  <a:pt x="13919" y="8298"/>
                </a:lnTo>
                <a:lnTo>
                  <a:pt x="13919" y="8322"/>
                </a:lnTo>
                <a:lnTo>
                  <a:pt x="13919" y="8346"/>
                </a:lnTo>
                <a:lnTo>
                  <a:pt x="13919" y="8395"/>
                </a:lnTo>
                <a:lnTo>
                  <a:pt x="13943" y="8395"/>
                </a:lnTo>
                <a:lnTo>
                  <a:pt x="14065" y="8419"/>
                </a:lnTo>
                <a:lnTo>
                  <a:pt x="14211" y="8444"/>
                </a:lnTo>
                <a:lnTo>
                  <a:pt x="14454" y="8444"/>
                </a:lnTo>
                <a:lnTo>
                  <a:pt x="14989" y="8395"/>
                </a:lnTo>
                <a:lnTo>
                  <a:pt x="15208" y="8395"/>
                </a:lnTo>
                <a:lnTo>
                  <a:pt x="15208" y="8857"/>
                </a:lnTo>
                <a:lnTo>
                  <a:pt x="14722" y="8882"/>
                </a:lnTo>
                <a:lnTo>
                  <a:pt x="14503" y="8882"/>
                </a:lnTo>
                <a:lnTo>
                  <a:pt x="14284" y="8906"/>
                </a:lnTo>
                <a:lnTo>
                  <a:pt x="14065" y="8955"/>
                </a:lnTo>
                <a:lnTo>
                  <a:pt x="13967" y="8979"/>
                </a:lnTo>
                <a:lnTo>
                  <a:pt x="13870" y="9028"/>
                </a:lnTo>
                <a:lnTo>
                  <a:pt x="13846" y="9052"/>
                </a:lnTo>
                <a:lnTo>
                  <a:pt x="13870" y="9076"/>
                </a:lnTo>
                <a:lnTo>
                  <a:pt x="13967" y="9125"/>
                </a:lnTo>
                <a:lnTo>
                  <a:pt x="14065" y="9174"/>
                </a:lnTo>
                <a:lnTo>
                  <a:pt x="14284" y="9222"/>
                </a:lnTo>
                <a:lnTo>
                  <a:pt x="14722" y="9222"/>
                </a:lnTo>
                <a:lnTo>
                  <a:pt x="14941" y="9247"/>
                </a:lnTo>
                <a:lnTo>
                  <a:pt x="15184" y="9247"/>
                </a:lnTo>
                <a:lnTo>
                  <a:pt x="15160" y="9465"/>
                </a:lnTo>
                <a:lnTo>
                  <a:pt x="14965" y="9514"/>
                </a:lnTo>
                <a:lnTo>
                  <a:pt x="14722" y="9563"/>
                </a:lnTo>
                <a:lnTo>
                  <a:pt x="14478" y="9660"/>
                </a:lnTo>
                <a:lnTo>
                  <a:pt x="14259" y="9757"/>
                </a:lnTo>
                <a:lnTo>
                  <a:pt x="14040" y="9879"/>
                </a:lnTo>
                <a:lnTo>
                  <a:pt x="14016" y="9903"/>
                </a:lnTo>
                <a:lnTo>
                  <a:pt x="14016" y="9952"/>
                </a:lnTo>
                <a:lnTo>
                  <a:pt x="14040" y="9976"/>
                </a:lnTo>
                <a:lnTo>
                  <a:pt x="14065" y="9976"/>
                </a:lnTo>
                <a:lnTo>
                  <a:pt x="14284" y="10001"/>
                </a:lnTo>
                <a:lnTo>
                  <a:pt x="14503" y="9976"/>
                </a:lnTo>
                <a:lnTo>
                  <a:pt x="14965" y="9903"/>
                </a:lnTo>
                <a:lnTo>
                  <a:pt x="15087" y="9879"/>
                </a:lnTo>
                <a:lnTo>
                  <a:pt x="14965" y="10390"/>
                </a:lnTo>
                <a:lnTo>
                  <a:pt x="14527" y="10463"/>
                </a:lnTo>
                <a:lnTo>
                  <a:pt x="14332" y="10487"/>
                </a:lnTo>
                <a:lnTo>
                  <a:pt x="14162" y="10512"/>
                </a:lnTo>
                <a:lnTo>
                  <a:pt x="13992" y="10560"/>
                </a:lnTo>
                <a:lnTo>
                  <a:pt x="13919" y="10609"/>
                </a:lnTo>
                <a:lnTo>
                  <a:pt x="13846" y="10682"/>
                </a:lnTo>
                <a:lnTo>
                  <a:pt x="13821" y="10731"/>
                </a:lnTo>
                <a:lnTo>
                  <a:pt x="13846" y="10804"/>
                </a:lnTo>
                <a:lnTo>
                  <a:pt x="13870" y="10852"/>
                </a:lnTo>
                <a:lnTo>
                  <a:pt x="13894" y="10901"/>
                </a:lnTo>
                <a:lnTo>
                  <a:pt x="13967" y="10925"/>
                </a:lnTo>
                <a:lnTo>
                  <a:pt x="14065" y="10950"/>
                </a:lnTo>
                <a:lnTo>
                  <a:pt x="14235" y="10950"/>
                </a:lnTo>
                <a:lnTo>
                  <a:pt x="14576" y="10901"/>
                </a:lnTo>
                <a:lnTo>
                  <a:pt x="14795" y="10877"/>
                </a:lnTo>
                <a:lnTo>
                  <a:pt x="14795" y="10877"/>
                </a:lnTo>
                <a:lnTo>
                  <a:pt x="14600" y="11339"/>
                </a:lnTo>
                <a:lnTo>
                  <a:pt x="14478" y="11339"/>
                </a:lnTo>
                <a:lnTo>
                  <a:pt x="14284" y="11315"/>
                </a:lnTo>
                <a:lnTo>
                  <a:pt x="14089" y="11339"/>
                </a:lnTo>
                <a:lnTo>
                  <a:pt x="13919" y="11363"/>
                </a:lnTo>
                <a:lnTo>
                  <a:pt x="13724" y="11436"/>
                </a:lnTo>
                <a:lnTo>
                  <a:pt x="13724" y="11461"/>
                </a:lnTo>
                <a:lnTo>
                  <a:pt x="13724" y="11485"/>
                </a:lnTo>
                <a:lnTo>
                  <a:pt x="13894" y="11558"/>
                </a:lnTo>
                <a:lnTo>
                  <a:pt x="14065" y="11607"/>
                </a:lnTo>
                <a:lnTo>
                  <a:pt x="14430" y="11655"/>
                </a:lnTo>
                <a:lnTo>
                  <a:pt x="14186" y="12069"/>
                </a:lnTo>
                <a:lnTo>
                  <a:pt x="13967" y="12069"/>
                </a:lnTo>
                <a:lnTo>
                  <a:pt x="13724" y="12093"/>
                </a:lnTo>
                <a:lnTo>
                  <a:pt x="13602" y="12069"/>
                </a:lnTo>
                <a:lnTo>
                  <a:pt x="13456" y="12045"/>
                </a:lnTo>
                <a:lnTo>
                  <a:pt x="13335" y="12020"/>
                </a:lnTo>
                <a:lnTo>
                  <a:pt x="13213" y="12020"/>
                </a:lnTo>
                <a:lnTo>
                  <a:pt x="13189" y="12045"/>
                </a:lnTo>
                <a:lnTo>
                  <a:pt x="13164" y="12069"/>
                </a:lnTo>
                <a:lnTo>
                  <a:pt x="13189" y="12166"/>
                </a:lnTo>
                <a:lnTo>
                  <a:pt x="13237" y="12239"/>
                </a:lnTo>
                <a:lnTo>
                  <a:pt x="13310" y="12312"/>
                </a:lnTo>
                <a:lnTo>
                  <a:pt x="13408" y="12361"/>
                </a:lnTo>
                <a:lnTo>
                  <a:pt x="13529" y="12385"/>
                </a:lnTo>
                <a:lnTo>
                  <a:pt x="13651" y="12410"/>
                </a:lnTo>
                <a:lnTo>
                  <a:pt x="13919" y="12434"/>
                </a:lnTo>
                <a:lnTo>
                  <a:pt x="13578" y="12823"/>
                </a:lnTo>
                <a:lnTo>
                  <a:pt x="13067" y="12726"/>
                </a:lnTo>
                <a:lnTo>
                  <a:pt x="12848" y="12677"/>
                </a:lnTo>
                <a:lnTo>
                  <a:pt x="12726" y="12677"/>
                </a:lnTo>
                <a:lnTo>
                  <a:pt x="12605" y="12702"/>
                </a:lnTo>
                <a:lnTo>
                  <a:pt x="12605" y="12726"/>
                </a:lnTo>
                <a:lnTo>
                  <a:pt x="12580" y="12775"/>
                </a:lnTo>
                <a:lnTo>
                  <a:pt x="12629" y="12848"/>
                </a:lnTo>
                <a:lnTo>
                  <a:pt x="12678" y="12921"/>
                </a:lnTo>
                <a:lnTo>
                  <a:pt x="12726" y="12969"/>
                </a:lnTo>
                <a:lnTo>
                  <a:pt x="12824" y="13018"/>
                </a:lnTo>
                <a:lnTo>
                  <a:pt x="13018" y="13115"/>
                </a:lnTo>
                <a:lnTo>
                  <a:pt x="13237" y="13164"/>
                </a:lnTo>
                <a:lnTo>
                  <a:pt x="13091" y="13286"/>
                </a:lnTo>
                <a:lnTo>
                  <a:pt x="13043" y="13286"/>
                </a:lnTo>
                <a:lnTo>
                  <a:pt x="12580" y="13261"/>
                </a:lnTo>
                <a:lnTo>
                  <a:pt x="12337" y="13213"/>
                </a:lnTo>
                <a:lnTo>
                  <a:pt x="12215" y="13188"/>
                </a:lnTo>
                <a:lnTo>
                  <a:pt x="12094" y="13188"/>
                </a:lnTo>
                <a:lnTo>
                  <a:pt x="12021" y="13213"/>
                </a:lnTo>
                <a:lnTo>
                  <a:pt x="11972" y="13261"/>
                </a:lnTo>
                <a:lnTo>
                  <a:pt x="11972" y="13334"/>
                </a:lnTo>
                <a:lnTo>
                  <a:pt x="11996" y="13383"/>
                </a:lnTo>
                <a:lnTo>
                  <a:pt x="12142" y="13505"/>
                </a:lnTo>
                <a:lnTo>
                  <a:pt x="12288" y="13578"/>
                </a:lnTo>
                <a:lnTo>
                  <a:pt x="12459" y="13626"/>
                </a:lnTo>
                <a:lnTo>
                  <a:pt x="12653" y="13651"/>
                </a:lnTo>
                <a:lnTo>
                  <a:pt x="12215" y="13943"/>
                </a:lnTo>
                <a:lnTo>
                  <a:pt x="12142" y="13918"/>
                </a:lnTo>
                <a:lnTo>
                  <a:pt x="11680" y="13821"/>
                </a:lnTo>
                <a:lnTo>
                  <a:pt x="11461" y="13772"/>
                </a:lnTo>
                <a:lnTo>
                  <a:pt x="11242" y="13724"/>
                </a:lnTo>
                <a:lnTo>
                  <a:pt x="11218" y="13748"/>
                </a:lnTo>
                <a:lnTo>
                  <a:pt x="11193" y="13748"/>
                </a:lnTo>
                <a:lnTo>
                  <a:pt x="11193" y="13821"/>
                </a:lnTo>
                <a:lnTo>
                  <a:pt x="11242" y="13894"/>
                </a:lnTo>
                <a:lnTo>
                  <a:pt x="11291" y="13967"/>
                </a:lnTo>
                <a:lnTo>
                  <a:pt x="11437" y="14064"/>
                </a:lnTo>
                <a:lnTo>
                  <a:pt x="11607" y="14137"/>
                </a:lnTo>
                <a:lnTo>
                  <a:pt x="11777" y="14210"/>
                </a:lnTo>
                <a:lnTo>
                  <a:pt x="11437" y="14381"/>
                </a:lnTo>
                <a:lnTo>
                  <a:pt x="11364" y="14332"/>
                </a:lnTo>
                <a:lnTo>
                  <a:pt x="11315" y="14308"/>
                </a:lnTo>
                <a:lnTo>
                  <a:pt x="11169" y="14259"/>
                </a:lnTo>
                <a:lnTo>
                  <a:pt x="10877" y="14235"/>
                </a:lnTo>
                <a:lnTo>
                  <a:pt x="10634" y="14210"/>
                </a:lnTo>
                <a:lnTo>
                  <a:pt x="10488" y="14210"/>
                </a:lnTo>
                <a:lnTo>
                  <a:pt x="10366" y="14235"/>
                </a:lnTo>
                <a:lnTo>
                  <a:pt x="10342" y="14283"/>
                </a:lnTo>
                <a:lnTo>
                  <a:pt x="10366" y="14332"/>
                </a:lnTo>
                <a:lnTo>
                  <a:pt x="10390" y="14381"/>
                </a:lnTo>
                <a:lnTo>
                  <a:pt x="10488" y="14478"/>
                </a:lnTo>
                <a:lnTo>
                  <a:pt x="10609" y="14551"/>
                </a:lnTo>
                <a:lnTo>
                  <a:pt x="10707" y="14575"/>
                </a:lnTo>
                <a:lnTo>
                  <a:pt x="10877" y="14624"/>
                </a:lnTo>
                <a:lnTo>
                  <a:pt x="10488" y="14746"/>
                </a:lnTo>
                <a:lnTo>
                  <a:pt x="10293" y="14673"/>
                </a:lnTo>
                <a:lnTo>
                  <a:pt x="10098" y="14624"/>
                </a:lnTo>
                <a:lnTo>
                  <a:pt x="9904" y="14600"/>
                </a:lnTo>
                <a:lnTo>
                  <a:pt x="9782" y="14600"/>
                </a:lnTo>
                <a:lnTo>
                  <a:pt x="9685" y="14648"/>
                </a:lnTo>
                <a:lnTo>
                  <a:pt x="9660" y="14673"/>
                </a:lnTo>
                <a:lnTo>
                  <a:pt x="9660" y="14721"/>
                </a:lnTo>
                <a:lnTo>
                  <a:pt x="9709" y="14794"/>
                </a:lnTo>
                <a:lnTo>
                  <a:pt x="9782" y="14843"/>
                </a:lnTo>
                <a:lnTo>
                  <a:pt x="9928" y="14916"/>
                </a:lnTo>
                <a:lnTo>
                  <a:pt x="9612" y="14989"/>
                </a:lnTo>
                <a:lnTo>
                  <a:pt x="9563" y="14940"/>
                </a:lnTo>
                <a:lnTo>
                  <a:pt x="9514" y="14916"/>
                </a:lnTo>
                <a:lnTo>
                  <a:pt x="9417" y="14867"/>
                </a:lnTo>
                <a:lnTo>
                  <a:pt x="9222" y="14843"/>
                </a:lnTo>
                <a:lnTo>
                  <a:pt x="9125" y="14843"/>
                </a:lnTo>
                <a:lnTo>
                  <a:pt x="9028" y="14867"/>
                </a:lnTo>
                <a:lnTo>
                  <a:pt x="9003" y="14916"/>
                </a:lnTo>
                <a:lnTo>
                  <a:pt x="8979" y="14965"/>
                </a:lnTo>
                <a:lnTo>
                  <a:pt x="8955" y="15013"/>
                </a:lnTo>
                <a:lnTo>
                  <a:pt x="8979" y="15062"/>
                </a:lnTo>
                <a:lnTo>
                  <a:pt x="9003" y="15086"/>
                </a:lnTo>
                <a:lnTo>
                  <a:pt x="8638" y="15135"/>
                </a:lnTo>
                <a:lnTo>
                  <a:pt x="8298" y="15159"/>
                </a:lnTo>
                <a:lnTo>
                  <a:pt x="7203" y="15159"/>
                </a:lnTo>
                <a:lnTo>
                  <a:pt x="6838" y="15111"/>
                </a:lnTo>
                <a:lnTo>
                  <a:pt x="6497" y="15062"/>
                </a:lnTo>
                <a:lnTo>
                  <a:pt x="6132" y="14989"/>
                </a:lnTo>
                <a:lnTo>
                  <a:pt x="5792" y="14916"/>
                </a:lnTo>
                <a:lnTo>
                  <a:pt x="5451" y="14819"/>
                </a:lnTo>
                <a:lnTo>
                  <a:pt x="5110" y="14697"/>
                </a:lnTo>
                <a:lnTo>
                  <a:pt x="4794" y="14575"/>
                </a:lnTo>
                <a:lnTo>
                  <a:pt x="4453" y="14405"/>
                </a:lnTo>
                <a:lnTo>
                  <a:pt x="4137" y="14259"/>
                </a:lnTo>
                <a:lnTo>
                  <a:pt x="3845" y="14064"/>
                </a:lnTo>
                <a:lnTo>
                  <a:pt x="3553" y="13870"/>
                </a:lnTo>
                <a:lnTo>
                  <a:pt x="3285" y="13675"/>
                </a:lnTo>
                <a:lnTo>
                  <a:pt x="3018" y="13456"/>
                </a:lnTo>
                <a:lnTo>
                  <a:pt x="2774" y="13237"/>
                </a:lnTo>
                <a:lnTo>
                  <a:pt x="2531" y="12994"/>
                </a:lnTo>
                <a:lnTo>
                  <a:pt x="2312" y="12775"/>
                </a:lnTo>
                <a:lnTo>
                  <a:pt x="2093" y="12507"/>
                </a:lnTo>
                <a:lnTo>
                  <a:pt x="1898" y="12239"/>
                </a:lnTo>
                <a:lnTo>
                  <a:pt x="1728" y="11972"/>
                </a:lnTo>
                <a:lnTo>
                  <a:pt x="1558" y="11704"/>
                </a:lnTo>
                <a:lnTo>
                  <a:pt x="1387" y="11412"/>
                </a:lnTo>
                <a:lnTo>
                  <a:pt x="1266" y="11120"/>
                </a:lnTo>
                <a:lnTo>
                  <a:pt x="1144" y="10828"/>
                </a:lnTo>
                <a:lnTo>
                  <a:pt x="1022" y="10512"/>
                </a:lnTo>
                <a:lnTo>
                  <a:pt x="949" y="10195"/>
                </a:lnTo>
                <a:lnTo>
                  <a:pt x="876" y="9879"/>
                </a:lnTo>
                <a:lnTo>
                  <a:pt x="828" y="9538"/>
                </a:lnTo>
                <a:lnTo>
                  <a:pt x="755" y="9003"/>
                </a:lnTo>
                <a:lnTo>
                  <a:pt x="730" y="8468"/>
                </a:lnTo>
                <a:lnTo>
                  <a:pt x="730" y="7933"/>
                </a:lnTo>
                <a:lnTo>
                  <a:pt x="779" y="7397"/>
                </a:lnTo>
                <a:lnTo>
                  <a:pt x="828" y="6862"/>
                </a:lnTo>
                <a:lnTo>
                  <a:pt x="949" y="6351"/>
                </a:lnTo>
                <a:lnTo>
                  <a:pt x="1071" y="5840"/>
                </a:lnTo>
                <a:lnTo>
                  <a:pt x="1266" y="5353"/>
                </a:lnTo>
                <a:lnTo>
                  <a:pt x="1387" y="5061"/>
                </a:lnTo>
                <a:lnTo>
                  <a:pt x="1558" y="4745"/>
                </a:lnTo>
                <a:lnTo>
                  <a:pt x="1752" y="4404"/>
                </a:lnTo>
                <a:lnTo>
                  <a:pt x="1996" y="4064"/>
                </a:lnTo>
                <a:lnTo>
                  <a:pt x="2263" y="3699"/>
                </a:lnTo>
                <a:lnTo>
                  <a:pt x="2555" y="3334"/>
                </a:lnTo>
                <a:lnTo>
                  <a:pt x="2896" y="2944"/>
                </a:lnTo>
                <a:lnTo>
                  <a:pt x="3261" y="2604"/>
                </a:lnTo>
                <a:lnTo>
                  <a:pt x="3650" y="2263"/>
                </a:lnTo>
                <a:lnTo>
                  <a:pt x="4064" y="1922"/>
                </a:lnTo>
                <a:lnTo>
                  <a:pt x="4526" y="1630"/>
                </a:lnTo>
                <a:lnTo>
                  <a:pt x="5013" y="1363"/>
                </a:lnTo>
                <a:lnTo>
                  <a:pt x="5500" y="1144"/>
                </a:lnTo>
                <a:lnTo>
                  <a:pt x="6035" y="974"/>
                </a:lnTo>
                <a:lnTo>
                  <a:pt x="6303" y="925"/>
                </a:lnTo>
                <a:lnTo>
                  <a:pt x="6595" y="876"/>
                </a:lnTo>
                <a:lnTo>
                  <a:pt x="6862" y="828"/>
                </a:lnTo>
                <a:lnTo>
                  <a:pt x="7154" y="803"/>
                </a:lnTo>
                <a:lnTo>
                  <a:pt x="7519" y="779"/>
                </a:lnTo>
                <a:lnTo>
                  <a:pt x="7909" y="730"/>
                </a:lnTo>
                <a:lnTo>
                  <a:pt x="8298" y="682"/>
                </a:lnTo>
                <a:close/>
                <a:moveTo>
                  <a:pt x="8128" y="0"/>
                </a:moveTo>
                <a:lnTo>
                  <a:pt x="7738" y="25"/>
                </a:lnTo>
                <a:lnTo>
                  <a:pt x="7373" y="73"/>
                </a:lnTo>
                <a:lnTo>
                  <a:pt x="7081" y="49"/>
                </a:lnTo>
                <a:lnTo>
                  <a:pt x="6765" y="49"/>
                </a:lnTo>
                <a:lnTo>
                  <a:pt x="6473" y="73"/>
                </a:lnTo>
                <a:lnTo>
                  <a:pt x="6157" y="146"/>
                </a:lnTo>
                <a:lnTo>
                  <a:pt x="5840" y="219"/>
                </a:lnTo>
                <a:lnTo>
                  <a:pt x="5524" y="317"/>
                </a:lnTo>
                <a:lnTo>
                  <a:pt x="5208" y="438"/>
                </a:lnTo>
                <a:lnTo>
                  <a:pt x="4916" y="560"/>
                </a:lnTo>
                <a:lnTo>
                  <a:pt x="4307" y="876"/>
                </a:lnTo>
                <a:lnTo>
                  <a:pt x="3748" y="1217"/>
                </a:lnTo>
                <a:lnTo>
                  <a:pt x="3212" y="1606"/>
                </a:lnTo>
                <a:lnTo>
                  <a:pt x="2750" y="1995"/>
                </a:lnTo>
                <a:lnTo>
                  <a:pt x="2482" y="2239"/>
                </a:lnTo>
                <a:lnTo>
                  <a:pt x="2239" y="2482"/>
                </a:lnTo>
                <a:lnTo>
                  <a:pt x="2020" y="2725"/>
                </a:lnTo>
                <a:lnTo>
                  <a:pt x="1825" y="2993"/>
                </a:lnTo>
                <a:lnTo>
                  <a:pt x="1631" y="3261"/>
                </a:lnTo>
                <a:lnTo>
                  <a:pt x="1436" y="3528"/>
                </a:lnTo>
                <a:lnTo>
                  <a:pt x="1120" y="4088"/>
                </a:lnTo>
                <a:lnTo>
                  <a:pt x="852" y="4696"/>
                </a:lnTo>
                <a:lnTo>
                  <a:pt x="609" y="5305"/>
                </a:lnTo>
                <a:lnTo>
                  <a:pt x="390" y="5962"/>
                </a:lnTo>
                <a:lnTo>
                  <a:pt x="195" y="6643"/>
                </a:lnTo>
                <a:lnTo>
                  <a:pt x="122" y="7008"/>
                </a:lnTo>
                <a:lnTo>
                  <a:pt x="49" y="7373"/>
                </a:lnTo>
                <a:lnTo>
                  <a:pt x="25" y="7738"/>
                </a:lnTo>
                <a:lnTo>
                  <a:pt x="1" y="8103"/>
                </a:lnTo>
                <a:lnTo>
                  <a:pt x="1" y="8468"/>
                </a:lnTo>
                <a:lnTo>
                  <a:pt x="1" y="8809"/>
                </a:lnTo>
                <a:lnTo>
                  <a:pt x="49" y="9174"/>
                </a:lnTo>
                <a:lnTo>
                  <a:pt x="98" y="9514"/>
                </a:lnTo>
                <a:lnTo>
                  <a:pt x="171" y="9879"/>
                </a:lnTo>
                <a:lnTo>
                  <a:pt x="268" y="10220"/>
                </a:lnTo>
                <a:lnTo>
                  <a:pt x="365" y="10560"/>
                </a:lnTo>
                <a:lnTo>
                  <a:pt x="487" y="10901"/>
                </a:lnTo>
                <a:lnTo>
                  <a:pt x="633" y="11242"/>
                </a:lnTo>
                <a:lnTo>
                  <a:pt x="803" y="11582"/>
                </a:lnTo>
                <a:lnTo>
                  <a:pt x="1168" y="12264"/>
                </a:lnTo>
                <a:lnTo>
                  <a:pt x="1387" y="12629"/>
                </a:lnTo>
                <a:lnTo>
                  <a:pt x="1631" y="12994"/>
                </a:lnTo>
                <a:lnTo>
                  <a:pt x="1874" y="13334"/>
                </a:lnTo>
                <a:lnTo>
                  <a:pt x="2142" y="13651"/>
                </a:lnTo>
                <a:lnTo>
                  <a:pt x="2434" y="13943"/>
                </a:lnTo>
                <a:lnTo>
                  <a:pt x="2726" y="14235"/>
                </a:lnTo>
                <a:lnTo>
                  <a:pt x="3042" y="14502"/>
                </a:lnTo>
                <a:lnTo>
                  <a:pt x="3358" y="14746"/>
                </a:lnTo>
                <a:lnTo>
                  <a:pt x="3699" y="14965"/>
                </a:lnTo>
                <a:lnTo>
                  <a:pt x="4040" y="15159"/>
                </a:lnTo>
                <a:lnTo>
                  <a:pt x="4405" y="15354"/>
                </a:lnTo>
                <a:lnTo>
                  <a:pt x="4794" y="15500"/>
                </a:lnTo>
                <a:lnTo>
                  <a:pt x="5183" y="15622"/>
                </a:lnTo>
                <a:lnTo>
                  <a:pt x="5573" y="15743"/>
                </a:lnTo>
                <a:lnTo>
                  <a:pt x="5986" y="15816"/>
                </a:lnTo>
                <a:lnTo>
                  <a:pt x="6424" y="15889"/>
                </a:lnTo>
                <a:lnTo>
                  <a:pt x="6838" y="15914"/>
                </a:lnTo>
                <a:lnTo>
                  <a:pt x="7276" y="15938"/>
                </a:lnTo>
                <a:lnTo>
                  <a:pt x="7714" y="15938"/>
                </a:lnTo>
                <a:lnTo>
                  <a:pt x="8152" y="15914"/>
                </a:lnTo>
                <a:lnTo>
                  <a:pt x="8565" y="15889"/>
                </a:lnTo>
                <a:lnTo>
                  <a:pt x="9003" y="15841"/>
                </a:lnTo>
                <a:lnTo>
                  <a:pt x="9417" y="15768"/>
                </a:lnTo>
                <a:lnTo>
                  <a:pt x="9831" y="15670"/>
                </a:lnTo>
                <a:lnTo>
                  <a:pt x="10244" y="15573"/>
                </a:lnTo>
                <a:lnTo>
                  <a:pt x="10658" y="15451"/>
                </a:lnTo>
                <a:lnTo>
                  <a:pt x="11047" y="15305"/>
                </a:lnTo>
                <a:lnTo>
                  <a:pt x="11437" y="15135"/>
                </a:lnTo>
                <a:lnTo>
                  <a:pt x="11826" y="14940"/>
                </a:lnTo>
                <a:lnTo>
                  <a:pt x="12191" y="14721"/>
                </a:lnTo>
                <a:lnTo>
                  <a:pt x="12556" y="14478"/>
                </a:lnTo>
                <a:lnTo>
                  <a:pt x="12921" y="14235"/>
                </a:lnTo>
                <a:lnTo>
                  <a:pt x="13262" y="13943"/>
                </a:lnTo>
                <a:lnTo>
                  <a:pt x="13578" y="13651"/>
                </a:lnTo>
                <a:lnTo>
                  <a:pt x="13894" y="13334"/>
                </a:lnTo>
                <a:lnTo>
                  <a:pt x="14186" y="13018"/>
                </a:lnTo>
                <a:lnTo>
                  <a:pt x="14430" y="12702"/>
                </a:lnTo>
                <a:lnTo>
                  <a:pt x="14673" y="12361"/>
                </a:lnTo>
                <a:lnTo>
                  <a:pt x="14892" y="11996"/>
                </a:lnTo>
                <a:lnTo>
                  <a:pt x="15087" y="11631"/>
                </a:lnTo>
                <a:lnTo>
                  <a:pt x="15111" y="11631"/>
                </a:lnTo>
                <a:lnTo>
                  <a:pt x="15135" y="11582"/>
                </a:lnTo>
                <a:lnTo>
                  <a:pt x="15135" y="11534"/>
                </a:lnTo>
                <a:lnTo>
                  <a:pt x="15330" y="11096"/>
                </a:lnTo>
                <a:lnTo>
                  <a:pt x="15500" y="10658"/>
                </a:lnTo>
                <a:lnTo>
                  <a:pt x="15622" y="10195"/>
                </a:lnTo>
                <a:lnTo>
                  <a:pt x="15719" y="9733"/>
                </a:lnTo>
                <a:lnTo>
                  <a:pt x="15744" y="9709"/>
                </a:lnTo>
                <a:lnTo>
                  <a:pt x="15768" y="9684"/>
                </a:lnTo>
                <a:lnTo>
                  <a:pt x="15768" y="9636"/>
                </a:lnTo>
                <a:lnTo>
                  <a:pt x="15768" y="9611"/>
                </a:lnTo>
                <a:lnTo>
                  <a:pt x="15744" y="9563"/>
                </a:lnTo>
                <a:lnTo>
                  <a:pt x="15792" y="9174"/>
                </a:lnTo>
                <a:lnTo>
                  <a:pt x="15817" y="8760"/>
                </a:lnTo>
                <a:lnTo>
                  <a:pt x="15817" y="8371"/>
                </a:lnTo>
                <a:lnTo>
                  <a:pt x="15817" y="7957"/>
                </a:lnTo>
                <a:lnTo>
                  <a:pt x="15719" y="7105"/>
                </a:lnTo>
                <a:lnTo>
                  <a:pt x="15671" y="6667"/>
                </a:lnTo>
                <a:lnTo>
                  <a:pt x="15598" y="6254"/>
                </a:lnTo>
                <a:lnTo>
                  <a:pt x="15500" y="5840"/>
                </a:lnTo>
                <a:lnTo>
                  <a:pt x="15403" y="5426"/>
                </a:lnTo>
                <a:lnTo>
                  <a:pt x="15281" y="5013"/>
                </a:lnTo>
                <a:lnTo>
                  <a:pt x="15135" y="4623"/>
                </a:lnTo>
                <a:lnTo>
                  <a:pt x="14989" y="4234"/>
                </a:lnTo>
                <a:lnTo>
                  <a:pt x="14819" y="3845"/>
                </a:lnTo>
                <a:lnTo>
                  <a:pt x="14600" y="3480"/>
                </a:lnTo>
                <a:lnTo>
                  <a:pt x="14381" y="3115"/>
                </a:lnTo>
                <a:lnTo>
                  <a:pt x="14138" y="2774"/>
                </a:lnTo>
                <a:lnTo>
                  <a:pt x="13870" y="2458"/>
                </a:lnTo>
                <a:lnTo>
                  <a:pt x="13578" y="2141"/>
                </a:lnTo>
                <a:lnTo>
                  <a:pt x="13262" y="1849"/>
                </a:lnTo>
                <a:lnTo>
                  <a:pt x="12970" y="1582"/>
                </a:lnTo>
                <a:lnTo>
                  <a:pt x="12629" y="1363"/>
                </a:lnTo>
                <a:lnTo>
                  <a:pt x="12288" y="1144"/>
                </a:lnTo>
                <a:lnTo>
                  <a:pt x="11948" y="949"/>
                </a:lnTo>
                <a:lnTo>
                  <a:pt x="11583" y="779"/>
                </a:lnTo>
                <a:lnTo>
                  <a:pt x="11218" y="609"/>
                </a:lnTo>
                <a:lnTo>
                  <a:pt x="10828" y="487"/>
                </a:lnTo>
                <a:lnTo>
                  <a:pt x="10463" y="365"/>
                </a:lnTo>
                <a:lnTo>
                  <a:pt x="10098" y="268"/>
                </a:lnTo>
                <a:lnTo>
                  <a:pt x="9709" y="171"/>
                </a:lnTo>
                <a:lnTo>
                  <a:pt x="9320" y="98"/>
                </a:lnTo>
                <a:lnTo>
                  <a:pt x="8930" y="49"/>
                </a:lnTo>
                <a:lnTo>
                  <a:pt x="8517" y="25"/>
                </a:lnTo>
                <a:lnTo>
                  <a:pt x="8128" y="0"/>
                </a:lnTo>
                <a:close/>
              </a:path>
            </a:pathLst>
          </a:custGeom>
          <a:solidFill>
            <a:srgbClr val="454F5B"/>
          </a:solidFill>
          <a:ln>
            <a:noFill/>
          </a:ln>
        </p:spPr>
        <p:txBody>
          <a:bodyPr spcFirstLastPara="1" wrap="square" lIns="91425" tIns="91425" rIns="91425" bIns="91425" anchor="ctr" anchorCtr="0">
            <a:noAutofit/>
          </a:bodyPr>
          <a:lstStyle/>
          <a:p>
            <a:endParaRPr dirty="0"/>
          </a:p>
        </p:txBody>
      </p:sp>
      <p:sp>
        <p:nvSpPr>
          <p:cNvPr id="8" name="Google Shape;362;p39">
            <a:extLst>
              <a:ext uri="{FF2B5EF4-FFF2-40B4-BE49-F238E27FC236}">
                <a16:creationId xmlns:a16="http://schemas.microsoft.com/office/drawing/2014/main" id="{6ABCA26D-B861-4841-B61B-48217248CF20}"/>
              </a:ext>
            </a:extLst>
          </p:cNvPr>
          <p:cNvSpPr/>
          <p:nvPr/>
        </p:nvSpPr>
        <p:spPr>
          <a:xfrm rot="10800000">
            <a:off x="7715965" y="2179287"/>
            <a:ext cx="881691" cy="791995"/>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454F5B"/>
          </a:solidFill>
          <a:ln>
            <a:noFill/>
          </a:ln>
        </p:spPr>
        <p:txBody>
          <a:bodyPr spcFirstLastPara="1" wrap="square" lIns="91425" tIns="91425" rIns="91425" bIns="91425" anchor="ctr" anchorCtr="0">
            <a:noAutofit/>
          </a:bodyPr>
          <a:lstStyle/>
          <a:p>
            <a:endParaRPr dirty="0"/>
          </a:p>
        </p:txBody>
      </p:sp>
      <p:sp>
        <p:nvSpPr>
          <p:cNvPr id="9" name="Google Shape;363;p39">
            <a:extLst>
              <a:ext uri="{FF2B5EF4-FFF2-40B4-BE49-F238E27FC236}">
                <a16:creationId xmlns:a16="http://schemas.microsoft.com/office/drawing/2014/main" id="{B309EE50-988A-4553-B4B4-DAFA26E5DFDB}"/>
              </a:ext>
            </a:extLst>
          </p:cNvPr>
          <p:cNvSpPr/>
          <p:nvPr/>
        </p:nvSpPr>
        <p:spPr>
          <a:xfrm>
            <a:off x="386671" y="1259874"/>
            <a:ext cx="881691" cy="791996"/>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454F5B"/>
          </a:solidFill>
          <a:ln>
            <a:noFill/>
          </a:ln>
        </p:spPr>
        <p:txBody>
          <a:bodyPr spcFirstLastPara="1" wrap="square" lIns="91425" tIns="91425" rIns="91425" bIns="91425" anchor="ctr" anchorCtr="0">
            <a:noAutofit/>
          </a:bodyPr>
          <a:lstStyle/>
          <a:p>
            <a:endParaRPr dirty="0">
              <a:solidFill>
                <a:schemeClr val="bg2">
                  <a:lumMod val="75000"/>
                </a:schemeClr>
              </a:solidFill>
            </a:endParaRPr>
          </a:p>
        </p:txBody>
      </p:sp>
      <p:sp>
        <p:nvSpPr>
          <p:cNvPr id="13" name="Google Shape;346;p39">
            <a:extLst>
              <a:ext uri="{FF2B5EF4-FFF2-40B4-BE49-F238E27FC236}">
                <a16:creationId xmlns:a16="http://schemas.microsoft.com/office/drawing/2014/main" id="{BB36F36C-76E9-4989-97E7-8A6B0A1F5364}"/>
              </a:ext>
            </a:extLst>
          </p:cNvPr>
          <p:cNvSpPr/>
          <p:nvPr/>
        </p:nvSpPr>
        <p:spPr>
          <a:xfrm>
            <a:off x="7452101" y="3429001"/>
            <a:ext cx="881691" cy="869484"/>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454F5B"/>
          </a:solidFill>
          <a:ln>
            <a:noFill/>
          </a:ln>
        </p:spPr>
        <p:txBody>
          <a:bodyPr spcFirstLastPara="1" wrap="square" lIns="91425" tIns="91425" rIns="91425" bIns="91425" anchor="ctr" anchorCtr="0">
            <a:noAutofit/>
          </a:bodyPr>
          <a:lstStyle/>
          <a:p>
            <a:endParaRPr dirty="0"/>
          </a:p>
        </p:txBody>
      </p:sp>
      <p:sp>
        <p:nvSpPr>
          <p:cNvPr id="14" name="Google Shape;357;p39">
            <a:extLst>
              <a:ext uri="{FF2B5EF4-FFF2-40B4-BE49-F238E27FC236}">
                <a16:creationId xmlns:a16="http://schemas.microsoft.com/office/drawing/2014/main" id="{17E58FF4-702B-44A5-BF01-C6942440E684}"/>
              </a:ext>
            </a:extLst>
          </p:cNvPr>
          <p:cNvSpPr/>
          <p:nvPr/>
        </p:nvSpPr>
        <p:spPr>
          <a:xfrm>
            <a:off x="4197413" y="1491551"/>
            <a:ext cx="852779" cy="791996"/>
          </a:xfrm>
          <a:custGeom>
            <a:avLst/>
            <a:gdLst/>
            <a:ahLst/>
            <a:cxnLst/>
            <a:rect l="l" t="t" r="r" b="b"/>
            <a:pathLst>
              <a:path w="15817" h="15938" extrusionOk="0">
                <a:moveTo>
                  <a:pt x="4745" y="7470"/>
                </a:moveTo>
                <a:lnTo>
                  <a:pt x="4818" y="7495"/>
                </a:lnTo>
                <a:lnTo>
                  <a:pt x="4891" y="7543"/>
                </a:lnTo>
                <a:lnTo>
                  <a:pt x="4940" y="7616"/>
                </a:lnTo>
                <a:lnTo>
                  <a:pt x="4964" y="7714"/>
                </a:lnTo>
                <a:lnTo>
                  <a:pt x="4964" y="7787"/>
                </a:lnTo>
                <a:lnTo>
                  <a:pt x="4940" y="7908"/>
                </a:lnTo>
                <a:lnTo>
                  <a:pt x="4867" y="7981"/>
                </a:lnTo>
                <a:lnTo>
                  <a:pt x="4794" y="8054"/>
                </a:lnTo>
                <a:lnTo>
                  <a:pt x="4672" y="8079"/>
                </a:lnTo>
                <a:lnTo>
                  <a:pt x="4551" y="8054"/>
                </a:lnTo>
                <a:lnTo>
                  <a:pt x="4478" y="7981"/>
                </a:lnTo>
                <a:lnTo>
                  <a:pt x="4405" y="7908"/>
                </a:lnTo>
                <a:lnTo>
                  <a:pt x="4380" y="7787"/>
                </a:lnTo>
                <a:lnTo>
                  <a:pt x="4405" y="7665"/>
                </a:lnTo>
                <a:lnTo>
                  <a:pt x="4478" y="7543"/>
                </a:lnTo>
                <a:lnTo>
                  <a:pt x="4551" y="7495"/>
                </a:lnTo>
                <a:lnTo>
                  <a:pt x="4648" y="7470"/>
                </a:lnTo>
                <a:close/>
                <a:moveTo>
                  <a:pt x="11120" y="7470"/>
                </a:moveTo>
                <a:lnTo>
                  <a:pt x="11193" y="7495"/>
                </a:lnTo>
                <a:lnTo>
                  <a:pt x="11266" y="7543"/>
                </a:lnTo>
                <a:lnTo>
                  <a:pt x="11315" y="7616"/>
                </a:lnTo>
                <a:lnTo>
                  <a:pt x="11339" y="7714"/>
                </a:lnTo>
                <a:lnTo>
                  <a:pt x="11339" y="7787"/>
                </a:lnTo>
                <a:lnTo>
                  <a:pt x="11315" y="7908"/>
                </a:lnTo>
                <a:lnTo>
                  <a:pt x="11242" y="7981"/>
                </a:lnTo>
                <a:lnTo>
                  <a:pt x="11169" y="8054"/>
                </a:lnTo>
                <a:lnTo>
                  <a:pt x="11047" y="8079"/>
                </a:lnTo>
                <a:lnTo>
                  <a:pt x="10926" y="8054"/>
                </a:lnTo>
                <a:lnTo>
                  <a:pt x="10853" y="7981"/>
                </a:lnTo>
                <a:lnTo>
                  <a:pt x="10780" y="7908"/>
                </a:lnTo>
                <a:lnTo>
                  <a:pt x="10755" y="7787"/>
                </a:lnTo>
                <a:lnTo>
                  <a:pt x="10780" y="7665"/>
                </a:lnTo>
                <a:lnTo>
                  <a:pt x="10853" y="7543"/>
                </a:lnTo>
                <a:lnTo>
                  <a:pt x="10926" y="7495"/>
                </a:lnTo>
                <a:lnTo>
                  <a:pt x="11023" y="7470"/>
                </a:lnTo>
                <a:close/>
                <a:moveTo>
                  <a:pt x="4721" y="7081"/>
                </a:moveTo>
                <a:lnTo>
                  <a:pt x="4551" y="7105"/>
                </a:lnTo>
                <a:lnTo>
                  <a:pt x="4380" y="7178"/>
                </a:lnTo>
                <a:lnTo>
                  <a:pt x="4259" y="7300"/>
                </a:lnTo>
                <a:lnTo>
                  <a:pt x="4137" y="7446"/>
                </a:lnTo>
                <a:lnTo>
                  <a:pt x="4064" y="7568"/>
                </a:lnTo>
                <a:lnTo>
                  <a:pt x="4015" y="7714"/>
                </a:lnTo>
                <a:lnTo>
                  <a:pt x="3967" y="7835"/>
                </a:lnTo>
                <a:lnTo>
                  <a:pt x="3967" y="7981"/>
                </a:lnTo>
                <a:lnTo>
                  <a:pt x="3918" y="8225"/>
                </a:lnTo>
                <a:lnTo>
                  <a:pt x="3918" y="8395"/>
                </a:lnTo>
                <a:lnTo>
                  <a:pt x="3967" y="8565"/>
                </a:lnTo>
                <a:lnTo>
                  <a:pt x="4015" y="8711"/>
                </a:lnTo>
                <a:lnTo>
                  <a:pt x="4113" y="8833"/>
                </a:lnTo>
                <a:lnTo>
                  <a:pt x="4210" y="8955"/>
                </a:lnTo>
                <a:lnTo>
                  <a:pt x="4332" y="9028"/>
                </a:lnTo>
                <a:lnTo>
                  <a:pt x="4478" y="9101"/>
                </a:lnTo>
                <a:lnTo>
                  <a:pt x="4648" y="9149"/>
                </a:lnTo>
                <a:lnTo>
                  <a:pt x="4843" y="9174"/>
                </a:lnTo>
                <a:lnTo>
                  <a:pt x="5013" y="9149"/>
                </a:lnTo>
                <a:lnTo>
                  <a:pt x="5183" y="9101"/>
                </a:lnTo>
                <a:lnTo>
                  <a:pt x="5329" y="9028"/>
                </a:lnTo>
                <a:lnTo>
                  <a:pt x="5451" y="8930"/>
                </a:lnTo>
                <a:lnTo>
                  <a:pt x="5573" y="8809"/>
                </a:lnTo>
                <a:lnTo>
                  <a:pt x="5670" y="8663"/>
                </a:lnTo>
                <a:lnTo>
                  <a:pt x="5743" y="8517"/>
                </a:lnTo>
                <a:lnTo>
                  <a:pt x="5792" y="8346"/>
                </a:lnTo>
                <a:lnTo>
                  <a:pt x="5816" y="8176"/>
                </a:lnTo>
                <a:lnTo>
                  <a:pt x="5792" y="8006"/>
                </a:lnTo>
                <a:lnTo>
                  <a:pt x="5767" y="7835"/>
                </a:lnTo>
                <a:lnTo>
                  <a:pt x="5719" y="7689"/>
                </a:lnTo>
                <a:lnTo>
                  <a:pt x="5646" y="7519"/>
                </a:lnTo>
                <a:lnTo>
                  <a:pt x="5524" y="7397"/>
                </a:lnTo>
                <a:lnTo>
                  <a:pt x="5378" y="7251"/>
                </a:lnTo>
                <a:lnTo>
                  <a:pt x="5232" y="7154"/>
                </a:lnTo>
                <a:lnTo>
                  <a:pt x="5062" y="7105"/>
                </a:lnTo>
                <a:lnTo>
                  <a:pt x="4891" y="7081"/>
                </a:lnTo>
                <a:close/>
                <a:moveTo>
                  <a:pt x="11096" y="7081"/>
                </a:moveTo>
                <a:lnTo>
                  <a:pt x="10926" y="7105"/>
                </a:lnTo>
                <a:lnTo>
                  <a:pt x="10755" y="7178"/>
                </a:lnTo>
                <a:lnTo>
                  <a:pt x="10634" y="7300"/>
                </a:lnTo>
                <a:lnTo>
                  <a:pt x="10512" y="7446"/>
                </a:lnTo>
                <a:lnTo>
                  <a:pt x="10439" y="7568"/>
                </a:lnTo>
                <a:lnTo>
                  <a:pt x="10390" y="7714"/>
                </a:lnTo>
                <a:lnTo>
                  <a:pt x="10342" y="7835"/>
                </a:lnTo>
                <a:lnTo>
                  <a:pt x="10342" y="7981"/>
                </a:lnTo>
                <a:lnTo>
                  <a:pt x="10293" y="8225"/>
                </a:lnTo>
                <a:lnTo>
                  <a:pt x="10293" y="8395"/>
                </a:lnTo>
                <a:lnTo>
                  <a:pt x="10342" y="8565"/>
                </a:lnTo>
                <a:lnTo>
                  <a:pt x="10390" y="8711"/>
                </a:lnTo>
                <a:lnTo>
                  <a:pt x="10488" y="8833"/>
                </a:lnTo>
                <a:lnTo>
                  <a:pt x="10585" y="8955"/>
                </a:lnTo>
                <a:lnTo>
                  <a:pt x="10707" y="9028"/>
                </a:lnTo>
                <a:lnTo>
                  <a:pt x="10853" y="9101"/>
                </a:lnTo>
                <a:lnTo>
                  <a:pt x="11023" y="9149"/>
                </a:lnTo>
                <a:lnTo>
                  <a:pt x="11218" y="9174"/>
                </a:lnTo>
                <a:lnTo>
                  <a:pt x="11388" y="9149"/>
                </a:lnTo>
                <a:lnTo>
                  <a:pt x="11558" y="9101"/>
                </a:lnTo>
                <a:lnTo>
                  <a:pt x="11704" y="9028"/>
                </a:lnTo>
                <a:lnTo>
                  <a:pt x="11826" y="8930"/>
                </a:lnTo>
                <a:lnTo>
                  <a:pt x="11948" y="8809"/>
                </a:lnTo>
                <a:lnTo>
                  <a:pt x="12045" y="8663"/>
                </a:lnTo>
                <a:lnTo>
                  <a:pt x="12118" y="8517"/>
                </a:lnTo>
                <a:lnTo>
                  <a:pt x="12167" y="8346"/>
                </a:lnTo>
                <a:lnTo>
                  <a:pt x="12191" y="8176"/>
                </a:lnTo>
                <a:lnTo>
                  <a:pt x="12167" y="8006"/>
                </a:lnTo>
                <a:lnTo>
                  <a:pt x="12142" y="7835"/>
                </a:lnTo>
                <a:lnTo>
                  <a:pt x="12094" y="7689"/>
                </a:lnTo>
                <a:lnTo>
                  <a:pt x="12021" y="7519"/>
                </a:lnTo>
                <a:lnTo>
                  <a:pt x="11899" y="7397"/>
                </a:lnTo>
                <a:lnTo>
                  <a:pt x="11753" y="7251"/>
                </a:lnTo>
                <a:lnTo>
                  <a:pt x="11607" y="7154"/>
                </a:lnTo>
                <a:lnTo>
                  <a:pt x="11437" y="7105"/>
                </a:lnTo>
                <a:lnTo>
                  <a:pt x="11266" y="7081"/>
                </a:lnTo>
                <a:close/>
                <a:moveTo>
                  <a:pt x="11607" y="10731"/>
                </a:moveTo>
                <a:lnTo>
                  <a:pt x="11120" y="10877"/>
                </a:lnTo>
                <a:lnTo>
                  <a:pt x="10658" y="11047"/>
                </a:lnTo>
                <a:lnTo>
                  <a:pt x="9733" y="11412"/>
                </a:lnTo>
                <a:lnTo>
                  <a:pt x="9247" y="11558"/>
                </a:lnTo>
                <a:lnTo>
                  <a:pt x="8784" y="11704"/>
                </a:lnTo>
                <a:lnTo>
                  <a:pt x="7811" y="11972"/>
                </a:lnTo>
                <a:lnTo>
                  <a:pt x="7738" y="11996"/>
                </a:lnTo>
                <a:lnTo>
                  <a:pt x="7690" y="12045"/>
                </a:lnTo>
                <a:lnTo>
                  <a:pt x="7665" y="12118"/>
                </a:lnTo>
                <a:lnTo>
                  <a:pt x="7641" y="12166"/>
                </a:lnTo>
                <a:lnTo>
                  <a:pt x="7665" y="12239"/>
                </a:lnTo>
                <a:lnTo>
                  <a:pt x="7690" y="12312"/>
                </a:lnTo>
                <a:lnTo>
                  <a:pt x="7738" y="12361"/>
                </a:lnTo>
                <a:lnTo>
                  <a:pt x="7811" y="12410"/>
                </a:lnTo>
                <a:lnTo>
                  <a:pt x="7909" y="12434"/>
                </a:lnTo>
                <a:lnTo>
                  <a:pt x="8030" y="12458"/>
                </a:lnTo>
                <a:lnTo>
                  <a:pt x="8249" y="12458"/>
                </a:lnTo>
                <a:lnTo>
                  <a:pt x="8492" y="12434"/>
                </a:lnTo>
                <a:lnTo>
                  <a:pt x="8760" y="12361"/>
                </a:lnTo>
                <a:lnTo>
                  <a:pt x="9247" y="12191"/>
                </a:lnTo>
                <a:lnTo>
                  <a:pt x="9660" y="12045"/>
                </a:lnTo>
                <a:lnTo>
                  <a:pt x="10731" y="11680"/>
                </a:lnTo>
                <a:lnTo>
                  <a:pt x="11753" y="11290"/>
                </a:lnTo>
                <a:lnTo>
                  <a:pt x="11875" y="11217"/>
                </a:lnTo>
                <a:lnTo>
                  <a:pt x="11923" y="11144"/>
                </a:lnTo>
                <a:lnTo>
                  <a:pt x="11948" y="11023"/>
                </a:lnTo>
                <a:lnTo>
                  <a:pt x="11948" y="10925"/>
                </a:lnTo>
                <a:lnTo>
                  <a:pt x="11899" y="10828"/>
                </a:lnTo>
                <a:lnTo>
                  <a:pt x="11826" y="10755"/>
                </a:lnTo>
                <a:lnTo>
                  <a:pt x="11729" y="10731"/>
                </a:lnTo>
                <a:close/>
                <a:moveTo>
                  <a:pt x="8492" y="682"/>
                </a:moveTo>
                <a:lnTo>
                  <a:pt x="8638" y="706"/>
                </a:lnTo>
                <a:lnTo>
                  <a:pt x="9101" y="755"/>
                </a:lnTo>
                <a:lnTo>
                  <a:pt x="9539" y="803"/>
                </a:lnTo>
                <a:lnTo>
                  <a:pt x="9977" y="901"/>
                </a:lnTo>
                <a:lnTo>
                  <a:pt x="10415" y="1022"/>
                </a:lnTo>
                <a:lnTo>
                  <a:pt x="10755" y="1120"/>
                </a:lnTo>
                <a:lnTo>
                  <a:pt x="11096" y="1241"/>
                </a:lnTo>
                <a:lnTo>
                  <a:pt x="11437" y="1411"/>
                </a:lnTo>
                <a:lnTo>
                  <a:pt x="11753" y="1557"/>
                </a:lnTo>
                <a:lnTo>
                  <a:pt x="11753" y="1582"/>
                </a:lnTo>
                <a:lnTo>
                  <a:pt x="11729" y="1655"/>
                </a:lnTo>
                <a:lnTo>
                  <a:pt x="11729" y="1752"/>
                </a:lnTo>
                <a:lnTo>
                  <a:pt x="11753" y="1801"/>
                </a:lnTo>
                <a:lnTo>
                  <a:pt x="11802" y="1825"/>
                </a:lnTo>
                <a:lnTo>
                  <a:pt x="11875" y="1825"/>
                </a:lnTo>
                <a:lnTo>
                  <a:pt x="11948" y="1776"/>
                </a:lnTo>
                <a:lnTo>
                  <a:pt x="11972" y="1752"/>
                </a:lnTo>
                <a:lnTo>
                  <a:pt x="11996" y="1752"/>
                </a:lnTo>
                <a:lnTo>
                  <a:pt x="11996" y="1728"/>
                </a:lnTo>
                <a:lnTo>
                  <a:pt x="12021" y="1728"/>
                </a:lnTo>
                <a:lnTo>
                  <a:pt x="12118" y="1801"/>
                </a:lnTo>
                <a:lnTo>
                  <a:pt x="12094" y="1874"/>
                </a:lnTo>
                <a:lnTo>
                  <a:pt x="12069" y="1947"/>
                </a:lnTo>
                <a:lnTo>
                  <a:pt x="12094" y="1995"/>
                </a:lnTo>
                <a:lnTo>
                  <a:pt x="12118" y="2020"/>
                </a:lnTo>
                <a:lnTo>
                  <a:pt x="12167" y="2044"/>
                </a:lnTo>
                <a:lnTo>
                  <a:pt x="12215" y="2020"/>
                </a:lnTo>
                <a:lnTo>
                  <a:pt x="12240" y="1995"/>
                </a:lnTo>
                <a:lnTo>
                  <a:pt x="12313" y="1922"/>
                </a:lnTo>
                <a:lnTo>
                  <a:pt x="12532" y="2068"/>
                </a:lnTo>
                <a:lnTo>
                  <a:pt x="12483" y="2190"/>
                </a:lnTo>
                <a:lnTo>
                  <a:pt x="12483" y="2239"/>
                </a:lnTo>
                <a:lnTo>
                  <a:pt x="12483" y="2336"/>
                </a:lnTo>
                <a:lnTo>
                  <a:pt x="12507" y="2385"/>
                </a:lnTo>
                <a:lnTo>
                  <a:pt x="12532" y="2409"/>
                </a:lnTo>
                <a:lnTo>
                  <a:pt x="12580" y="2409"/>
                </a:lnTo>
                <a:lnTo>
                  <a:pt x="12629" y="2385"/>
                </a:lnTo>
                <a:lnTo>
                  <a:pt x="12678" y="2360"/>
                </a:lnTo>
                <a:lnTo>
                  <a:pt x="12726" y="2287"/>
                </a:lnTo>
                <a:lnTo>
                  <a:pt x="12775" y="2239"/>
                </a:lnTo>
                <a:lnTo>
                  <a:pt x="12945" y="2409"/>
                </a:lnTo>
                <a:lnTo>
                  <a:pt x="12872" y="2531"/>
                </a:lnTo>
                <a:lnTo>
                  <a:pt x="12824" y="2604"/>
                </a:lnTo>
                <a:lnTo>
                  <a:pt x="12824" y="2677"/>
                </a:lnTo>
                <a:lnTo>
                  <a:pt x="12824" y="2725"/>
                </a:lnTo>
                <a:lnTo>
                  <a:pt x="12848" y="2750"/>
                </a:lnTo>
                <a:lnTo>
                  <a:pt x="12897" y="2774"/>
                </a:lnTo>
                <a:lnTo>
                  <a:pt x="12945" y="2774"/>
                </a:lnTo>
                <a:lnTo>
                  <a:pt x="13067" y="2701"/>
                </a:lnTo>
                <a:lnTo>
                  <a:pt x="13164" y="2604"/>
                </a:lnTo>
                <a:lnTo>
                  <a:pt x="13286" y="2725"/>
                </a:lnTo>
                <a:lnTo>
                  <a:pt x="13383" y="2823"/>
                </a:lnTo>
                <a:lnTo>
                  <a:pt x="13262" y="3017"/>
                </a:lnTo>
                <a:lnTo>
                  <a:pt x="13213" y="3066"/>
                </a:lnTo>
                <a:lnTo>
                  <a:pt x="13164" y="3163"/>
                </a:lnTo>
                <a:lnTo>
                  <a:pt x="13164" y="3236"/>
                </a:lnTo>
                <a:lnTo>
                  <a:pt x="13189" y="3285"/>
                </a:lnTo>
                <a:lnTo>
                  <a:pt x="13213" y="3309"/>
                </a:lnTo>
                <a:lnTo>
                  <a:pt x="13310" y="3285"/>
                </a:lnTo>
                <a:lnTo>
                  <a:pt x="13408" y="3236"/>
                </a:lnTo>
                <a:lnTo>
                  <a:pt x="13529" y="3115"/>
                </a:lnTo>
                <a:lnTo>
                  <a:pt x="13578" y="3042"/>
                </a:lnTo>
                <a:lnTo>
                  <a:pt x="13773" y="3309"/>
                </a:lnTo>
                <a:lnTo>
                  <a:pt x="13675" y="3407"/>
                </a:lnTo>
                <a:lnTo>
                  <a:pt x="13554" y="3504"/>
                </a:lnTo>
                <a:lnTo>
                  <a:pt x="13481" y="3577"/>
                </a:lnTo>
                <a:lnTo>
                  <a:pt x="13456" y="3650"/>
                </a:lnTo>
                <a:lnTo>
                  <a:pt x="13456" y="3699"/>
                </a:lnTo>
                <a:lnTo>
                  <a:pt x="13505" y="3723"/>
                </a:lnTo>
                <a:lnTo>
                  <a:pt x="13602" y="3747"/>
                </a:lnTo>
                <a:lnTo>
                  <a:pt x="13675" y="3723"/>
                </a:lnTo>
                <a:lnTo>
                  <a:pt x="13773" y="3674"/>
                </a:lnTo>
                <a:lnTo>
                  <a:pt x="13846" y="3626"/>
                </a:lnTo>
                <a:lnTo>
                  <a:pt x="13943" y="3577"/>
                </a:lnTo>
                <a:lnTo>
                  <a:pt x="14138" y="3918"/>
                </a:lnTo>
                <a:lnTo>
                  <a:pt x="14040" y="3991"/>
                </a:lnTo>
                <a:lnTo>
                  <a:pt x="13846" y="4161"/>
                </a:lnTo>
                <a:lnTo>
                  <a:pt x="13773" y="4234"/>
                </a:lnTo>
                <a:lnTo>
                  <a:pt x="13700" y="4331"/>
                </a:lnTo>
                <a:lnTo>
                  <a:pt x="13700" y="4356"/>
                </a:lnTo>
                <a:lnTo>
                  <a:pt x="13700" y="4380"/>
                </a:lnTo>
                <a:lnTo>
                  <a:pt x="13821" y="4380"/>
                </a:lnTo>
                <a:lnTo>
                  <a:pt x="13943" y="4356"/>
                </a:lnTo>
                <a:lnTo>
                  <a:pt x="14065" y="4307"/>
                </a:lnTo>
                <a:lnTo>
                  <a:pt x="14162" y="4234"/>
                </a:lnTo>
                <a:lnTo>
                  <a:pt x="14284" y="4161"/>
                </a:lnTo>
                <a:lnTo>
                  <a:pt x="14503" y="4696"/>
                </a:lnTo>
                <a:lnTo>
                  <a:pt x="14332" y="4769"/>
                </a:lnTo>
                <a:lnTo>
                  <a:pt x="14186" y="4842"/>
                </a:lnTo>
                <a:lnTo>
                  <a:pt x="14065" y="4940"/>
                </a:lnTo>
                <a:lnTo>
                  <a:pt x="13943" y="5061"/>
                </a:lnTo>
                <a:lnTo>
                  <a:pt x="13919" y="5134"/>
                </a:lnTo>
                <a:lnTo>
                  <a:pt x="13894" y="5207"/>
                </a:lnTo>
                <a:lnTo>
                  <a:pt x="13894" y="5256"/>
                </a:lnTo>
                <a:lnTo>
                  <a:pt x="13919" y="5280"/>
                </a:lnTo>
                <a:lnTo>
                  <a:pt x="13943" y="5305"/>
                </a:lnTo>
                <a:lnTo>
                  <a:pt x="13992" y="5305"/>
                </a:lnTo>
                <a:lnTo>
                  <a:pt x="14113" y="5256"/>
                </a:lnTo>
                <a:lnTo>
                  <a:pt x="14235" y="5183"/>
                </a:lnTo>
                <a:lnTo>
                  <a:pt x="14527" y="5037"/>
                </a:lnTo>
                <a:lnTo>
                  <a:pt x="14600" y="5013"/>
                </a:lnTo>
                <a:lnTo>
                  <a:pt x="14746" y="5524"/>
                </a:lnTo>
                <a:lnTo>
                  <a:pt x="14430" y="5670"/>
                </a:lnTo>
                <a:lnTo>
                  <a:pt x="14162" y="5791"/>
                </a:lnTo>
                <a:lnTo>
                  <a:pt x="13919" y="5937"/>
                </a:lnTo>
                <a:lnTo>
                  <a:pt x="13919" y="5986"/>
                </a:lnTo>
                <a:lnTo>
                  <a:pt x="13943" y="6010"/>
                </a:lnTo>
                <a:lnTo>
                  <a:pt x="14089" y="6035"/>
                </a:lnTo>
                <a:lnTo>
                  <a:pt x="14235" y="6059"/>
                </a:lnTo>
                <a:lnTo>
                  <a:pt x="14357" y="6035"/>
                </a:lnTo>
                <a:lnTo>
                  <a:pt x="14527" y="6010"/>
                </a:lnTo>
                <a:lnTo>
                  <a:pt x="14843" y="5889"/>
                </a:lnTo>
                <a:lnTo>
                  <a:pt x="14965" y="6424"/>
                </a:lnTo>
                <a:lnTo>
                  <a:pt x="14795" y="6497"/>
                </a:lnTo>
                <a:lnTo>
                  <a:pt x="14405" y="6619"/>
                </a:lnTo>
                <a:lnTo>
                  <a:pt x="14016" y="6740"/>
                </a:lnTo>
                <a:lnTo>
                  <a:pt x="13992" y="6789"/>
                </a:lnTo>
                <a:lnTo>
                  <a:pt x="13967" y="6813"/>
                </a:lnTo>
                <a:lnTo>
                  <a:pt x="13992" y="6862"/>
                </a:lnTo>
                <a:lnTo>
                  <a:pt x="14040" y="6886"/>
                </a:lnTo>
                <a:lnTo>
                  <a:pt x="14235" y="6886"/>
                </a:lnTo>
                <a:lnTo>
                  <a:pt x="14405" y="6862"/>
                </a:lnTo>
                <a:lnTo>
                  <a:pt x="14770" y="6813"/>
                </a:lnTo>
                <a:lnTo>
                  <a:pt x="15014" y="6740"/>
                </a:lnTo>
                <a:lnTo>
                  <a:pt x="15087" y="7178"/>
                </a:lnTo>
                <a:lnTo>
                  <a:pt x="14843" y="7227"/>
                </a:lnTo>
                <a:lnTo>
                  <a:pt x="14430" y="7349"/>
                </a:lnTo>
                <a:lnTo>
                  <a:pt x="14235" y="7422"/>
                </a:lnTo>
                <a:lnTo>
                  <a:pt x="14065" y="7543"/>
                </a:lnTo>
                <a:lnTo>
                  <a:pt x="14016" y="7592"/>
                </a:lnTo>
                <a:lnTo>
                  <a:pt x="14040" y="7665"/>
                </a:lnTo>
                <a:lnTo>
                  <a:pt x="14065" y="7714"/>
                </a:lnTo>
                <a:lnTo>
                  <a:pt x="14138" y="7738"/>
                </a:lnTo>
                <a:lnTo>
                  <a:pt x="14332" y="7714"/>
                </a:lnTo>
                <a:lnTo>
                  <a:pt x="14527" y="7665"/>
                </a:lnTo>
                <a:lnTo>
                  <a:pt x="14916" y="7568"/>
                </a:lnTo>
                <a:lnTo>
                  <a:pt x="15135" y="7519"/>
                </a:lnTo>
                <a:lnTo>
                  <a:pt x="15184" y="7981"/>
                </a:lnTo>
                <a:lnTo>
                  <a:pt x="14868" y="8030"/>
                </a:lnTo>
                <a:lnTo>
                  <a:pt x="14624" y="8054"/>
                </a:lnTo>
                <a:lnTo>
                  <a:pt x="14357" y="8079"/>
                </a:lnTo>
                <a:lnTo>
                  <a:pt x="14235" y="8103"/>
                </a:lnTo>
                <a:lnTo>
                  <a:pt x="14113" y="8152"/>
                </a:lnTo>
                <a:lnTo>
                  <a:pt x="14016" y="8200"/>
                </a:lnTo>
                <a:lnTo>
                  <a:pt x="13919" y="8298"/>
                </a:lnTo>
                <a:lnTo>
                  <a:pt x="13919" y="8322"/>
                </a:lnTo>
                <a:lnTo>
                  <a:pt x="13919" y="8346"/>
                </a:lnTo>
                <a:lnTo>
                  <a:pt x="13919" y="8395"/>
                </a:lnTo>
                <a:lnTo>
                  <a:pt x="13943" y="8395"/>
                </a:lnTo>
                <a:lnTo>
                  <a:pt x="14065" y="8419"/>
                </a:lnTo>
                <a:lnTo>
                  <a:pt x="14211" y="8444"/>
                </a:lnTo>
                <a:lnTo>
                  <a:pt x="14454" y="8444"/>
                </a:lnTo>
                <a:lnTo>
                  <a:pt x="14989" y="8395"/>
                </a:lnTo>
                <a:lnTo>
                  <a:pt x="15208" y="8395"/>
                </a:lnTo>
                <a:lnTo>
                  <a:pt x="15208" y="8857"/>
                </a:lnTo>
                <a:lnTo>
                  <a:pt x="14722" y="8882"/>
                </a:lnTo>
                <a:lnTo>
                  <a:pt x="14503" y="8882"/>
                </a:lnTo>
                <a:lnTo>
                  <a:pt x="14284" y="8906"/>
                </a:lnTo>
                <a:lnTo>
                  <a:pt x="14065" y="8955"/>
                </a:lnTo>
                <a:lnTo>
                  <a:pt x="13967" y="8979"/>
                </a:lnTo>
                <a:lnTo>
                  <a:pt x="13870" y="9028"/>
                </a:lnTo>
                <a:lnTo>
                  <a:pt x="13846" y="9052"/>
                </a:lnTo>
                <a:lnTo>
                  <a:pt x="13870" y="9076"/>
                </a:lnTo>
                <a:lnTo>
                  <a:pt x="13967" y="9125"/>
                </a:lnTo>
                <a:lnTo>
                  <a:pt x="14065" y="9174"/>
                </a:lnTo>
                <a:lnTo>
                  <a:pt x="14284" y="9222"/>
                </a:lnTo>
                <a:lnTo>
                  <a:pt x="14722" y="9222"/>
                </a:lnTo>
                <a:lnTo>
                  <a:pt x="14941" y="9247"/>
                </a:lnTo>
                <a:lnTo>
                  <a:pt x="15184" y="9247"/>
                </a:lnTo>
                <a:lnTo>
                  <a:pt x="15160" y="9465"/>
                </a:lnTo>
                <a:lnTo>
                  <a:pt x="14965" y="9514"/>
                </a:lnTo>
                <a:lnTo>
                  <a:pt x="14722" y="9563"/>
                </a:lnTo>
                <a:lnTo>
                  <a:pt x="14478" y="9660"/>
                </a:lnTo>
                <a:lnTo>
                  <a:pt x="14259" y="9757"/>
                </a:lnTo>
                <a:lnTo>
                  <a:pt x="14040" y="9879"/>
                </a:lnTo>
                <a:lnTo>
                  <a:pt x="14016" y="9903"/>
                </a:lnTo>
                <a:lnTo>
                  <a:pt x="14016" y="9952"/>
                </a:lnTo>
                <a:lnTo>
                  <a:pt x="14040" y="9976"/>
                </a:lnTo>
                <a:lnTo>
                  <a:pt x="14065" y="9976"/>
                </a:lnTo>
                <a:lnTo>
                  <a:pt x="14284" y="10001"/>
                </a:lnTo>
                <a:lnTo>
                  <a:pt x="14503" y="9976"/>
                </a:lnTo>
                <a:lnTo>
                  <a:pt x="14965" y="9903"/>
                </a:lnTo>
                <a:lnTo>
                  <a:pt x="15087" y="9879"/>
                </a:lnTo>
                <a:lnTo>
                  <a:pt x="14965" y="10390"/>
                </a:lnTo>
                <a:lnTo>
                  <a:pt x="14527" y="10463"/>
                </a:lnTo>
                <a:lnTo>
                  <a:pt x="14332" y="10487"/>
                </a:lnTo>
                <a:lnTo>
                  <a:pt x="14162" y="10512"/>
                </a:lnTo>
                <a:lnTo>
                  <a:pt x="13992" y="10560"/>
                </a:lnTo>
                <a:lnTo>
                  <a:pt x="13919" y="10609"/>
                </a:lnTo>
                <a:lnTo>
                  <a:pt x="13846" y="10682"/>
                </a:lnTo>
                <a:lnTo>
                  <a:pt x="13821" y="10731"/>
                </a:lnTo>
                <a:lnTo>
                  <a:pt x="13846" y="10804"/>
                </a:lnTo>
                <a:lnTo>
                  <a:pt x="13870" y="10852"/>
                </a:lnTo>
                <a:lnTo>
                  <a:pt x="13894" y="10901"/>
                </a:lnTo>
                <a:lnTo>
                  <a:pt x="13967" y="10925"/>
                </a:lnTo>
                <a:lnTo>
                  <a:pt x="14065" y="10950"/>
                </a:lnTo>
                <a:lnTo>
                  <a:pt x="14235" y="10950"/>
                </a:lnTo>
                <a:lnTo>
                  <a:pt x="14576" y="10901"/>
                </a:lnTo>
                <a:lnTo>
                  <a:pt x="14795" y="10877"/>
                </a:lnTo>
                <a:lnTo>
                  <a:pt x="14795" y="10877"/>
                </a:lnTo>
                <a:lnTo>
                  <a:pt x="14600" y="11339"/>
                </a:lnTo>
                <a:lnTo>
                  <a:pt x="14478" y="11339"/>
                </a:lnTo>
                <a:lnTo>
                  <a:pt x="14284" y="11315"/>
                </a:lnTo>
                <a:lnTo>
                  <a:pt x="14089" y="11339"/>
                </a:lnTo>
                <a:lnTo>
                  <a:pt x="13919" y="11363"/>
                </a:lnTo>
                <a:lnTo>
                  <a:pt x="13724" y="11436"/>
                </a:lnTo>
                <a:lnTo>
                  <a:pt x="13724" y="11461"/>
                </a:lnTo>
                <a:lnTo>
                  <a:pt x="13724" y="11485"/>
                </a:lnTo>
                <a:lnTo>
                  <a:pt x="13894" y="11558"/>
                </a:lnTo>
                <a:lnTo>
                  <a:pt x="14065" y="11607"/>
                </a:lnTo>
                <a:lnTo>
                  <a:pt x="14430" y="11655"/>
                </a:lnTo>
                <a:lnTo>
                  <a:pt x="14186" y="12069"/>
                </a:lnTo>
                <a:lnTo>
                  <a:pt x="13967" y="12069"/>
                </a:lnTo>
                <a:lnTo>
                  <a:pt x="13724" y="12093"/>
                </a:lnTo>
                <a:lnTo>
                  <a:pt x="13602" y="12069"/>
                </a:lnTo>
                <a:lnTo>
                  <a:pt x="13456" y="12045"/>
                </a:lnTo>
                <a:lnTo>
                  <a:pt x="13335" y="12020"/>
                </a:lnTo>
                <a:lnTo>
                  <a:pt x="13213" y="12020"/>
                </a:lnTo>
                <a:lnTo>
                  <a:pt x="13189" y="12045"/>
                </a:lnTo>
                <a:lnTo>
                  <a:pt x="13164" y="12069"/>
                </a:lnTo>
                <a:lnTo>
                  <a:pt x="13189" y="12166"/>
                </a:lnTo>
                <a:lnTo>
                  <a:pt x="13237" y="12239"/>
                </a:lnTo>
                <a:lnTo>
                  <a:pt x="13310" y="12312"/>
                </a:lnTo>
                <a:lnTo>
                  <a:pt x="13408" y="12361"/>
                </a:lnTo>
                <a:lnTo>
                  <a:pt x="13529" y="12385"/>
                </a:lnTo>
                <a:lnTo>
                  <a:pt x="13651" y="12410"/>
                </a:lnTo>
                <a:lnTo>
                  <a:pt x="13919" y="12434"/>
                </a:lnTo>
                <a:lnTo>
                  <a:pt x="13578" y="12823"/>
                </a:lnTo>
                <a:lnTo>
                  <a:pt x="13067" y="12726"/>
                </a:lnTo>
                <a:lnTo>
                  <a:pt x="12848" y="12677"/>
                </a:lnTo>
                <a:lnTo>
                  <a:pt x="12726" y="12677"/>
                </a:lnTo>
                <a:lnTo>
                  <a:pt x="12605" y="12702"/>
                </a:lnTo>
                <a:lnTo>
                  <a:pt x="12605" y="12726"/>
                </a:lnTo>
                <a:lnTo>
                  <a:pt x="12580" y="12775"/>
                </a:lnTo>
                <a:lnTo>
                  <a:pt x="12629" y="12848"/>
                </a:lnTo>
                <a:lnTo>
                  <a:pt x="12678" y="12921"/>
                </a:lnTo>
                <a:lnTo>
                  <a:pt x="12726" y="12969"/>
                </a:lnTo>
                <a:lnTo>
                  <a:pt x="12824" y="13018"/>
                </a:lnTo>
                <a:lnTo>
                  <a:pt x="13018" y="13115"/>
                </a:lnTo>
                <a:lnTo>
                  <a:pt x="13237" y="13164"/>
                </a:lnTo>
                <a:lnTo>
                  <a:pt x="13091" y="13286"/>
                </a:lnTo>
                <a:lnTo>
                  <a:pt x="13043" y="13286"/>
                </a:lnTo>
                <a:lnTo>
                  <a:pt x="12580" y="13261"/>
                </a:lnTo>
                <a:lnTo>
                  <a:pt x="12337" y="13213"/>
                </a:lnTo>
                <a:lnTo>
                  <a:pt x="12215" y="13188"/>
                </a:lnTo>
                <a:lnTo>
                  <a:pt x="12094" y="13188"/>
                </a:lnTo>
                <a:lnTo>
                  <a:pt x="12021" y="13213"/>
                </a:lnTo>
                <a:lnTo>
                  <a:pt x="11972" y="13261"/>
                </a:lnTo>
                <a:lnTo>
                  <a:pt x="11972" y="13334"/>
                </a:lnTo>
                <a:lnTo>
                  <a:pt x="11996" y="13383"/>
                </a:lnTo>
                <a:lnTo>
                  <a:pt x="12142" y="13505"/>
                </a:lnTo>
                <a:lnTo>
                  <a:pt x="12288" y="13578"/>
                </a:lnTo>
                <a:lnTo>
                  <a:pt x="12459" y="13626"/>
                </a:lnTo>
                <a:lnTo>
                  <a:pt x="12653" y="13651"/>
                </a:lnTo>
                <a:lnTo>
                  <a:pt x="12215" y="13943"/>
                </a:lnTo>
                <a:lnTo>
                  <a:pt x="12142" y="13918"/>
                </a:lnTo>
                <a:lnTo>
                  <a:pt x="11680" y="13821"/>
                </a:lnTo>
                <a:lnTo>
                  <a:pt x="11461" y="13772"/>
                </a:lnTo>
                <a:lnTo>
                  <a:pt x="11242" y="13724"/>
                </a:lnTo>
                <a:lnTo>
                  <a:pt x="11218" y="13748"/>
                </a:lnTo>
                <a:lnTo>
                  <a:pt x="11193" y="13748"/>
                </a:lnTo>
                <a:lnTo>
                  <a:pt x="11193" y="13821"/>
                </a:lnTo>
                <a:lnTo>
                  <a:pt x="11242" y="13894"/>
                </a:lnTo>
                <a:lnTo>
                  <a:pt x="11291" y="13967"/>
                </a:lnTo>
                <a:lnTo>
                  <a:pt x="11437" y="14064"/>
                </a:lnTo>
                <a:lnTo>
                  <a:pt x="11607" y="14137"/>
                </a:lnTo>
                <a:lnTo>
                  <a:pt x="11777" y="14210"/>
                </a:lnTo>
                <a:lnTo>
                  <a:pt x="11437" y="14381"/>
                </a:lnTo>
                <a:lnTo>
                  <a:pt x="11364" y="14332"/>
                </a:lnTo>
                <a:lnTo>
                  <a:pt x="11315" y="14308"/>
                </a:lnTo>
                <a:lnTo>
                  <a:pt x="11169" y="14259"/>
                </a:lnTo>
                <a:lnTo>
                  <a:pt x="10877" y="14235"/>
                </a:lnTo>
                <a:lnTo>
                  <a:pt x="10634" y="14210"/>
                </a:lnTo>
                <a:lnTo>
                  <a:pt x="10488" y="14210"/>
                </a:lnTo>
                <a:lnTo>
                  <a:pt x="10366" y="14235"/>
                </a:lnTo>
                <a:lnTo>
                  <a:pt x="10342" y="14283"/>
                </a:lnTo>
                <a:lnTo>
                  <a:pt x="10366" y="14332"/>
                </a:lnTo>
                <a:lnTo>
                  <a:pt x="10390" y="14381"/>
                </a:lnTo>
                <a:lnTo>
                  <a:pt x="10488" y="14478"/>
                </a:lnTo>
                <a:lnTo>
                  <a:pt x="10609" y="14551"/>
                </a:lnTo>
                <a:lnTo>
                  <a:pt x="10707" y="14575"/>
                </a:lnTo>
                <a:lnTo>
                  <a:pt x="10877" y="14624"/>
                </a:lnTo>
                <a:lnTo>
                  <a:pt x="10488" y="14746"/>
                </a:lnTo>
                <a:lnTo>
                  <a:pt x="10293" y="14673"/>
                </a:lnTo>
                <a:lnTo>
                  <a:pt x="10098" y="14624"/>
                </a:lnTo>
                <a:lnTo>
                  <a:pt x="9904" y="14600"/>
                </a:lnTo>
                <a:lnTo>
                  <a:pt x="9782" y="14600"/>
                </a:lnTo>
                <a:lnTo>
                  <a:pt x="9685" y="14648"/>
                </a:lnTo>
                <a:lnTo>
                  <a:pt x="9660" y="14673"/>
                </a:lnTo>
                <a:lnTo>
                  <a:pt x="9660" y="14721"/>
                </a:lnTo>
                <a:lnTo>
                  <a:pt x="9709" y="14794"/>
                </a:lnTo>
                <a:lnTo>
                  <a:pt x="9782" y="14843"/>
                </a:lnTo>
                <a:lnTo>
                  <a:pt x="9928" y="14916"/>
                </a:lnTo>
                <a:lnTo>
                  <a:pt x="9612" y="14989"/>
                </a:lnTo>
                <a:lnTo>
                  <a:pt x="9563" y="14940"/>
                </a:lnTo>
                <a:lnTo>
                  <a:pt x="9514" y="14916"/>
                </a:lnTo>
                <a:lnTo>
                  <a:pt x="9417" y="14867"/>
                </a:lnTo>
                <a:lnTo>
                  <a:pt x="9222" y="14843"/>
                </a:lnTo>
                <a:lnTo>
                  <a:pt x="9125" y="14843"/>
                </a:lnTo>
                <a:lnTo>
                  <a:pt x="9028" y="14867"/>
                </a:lnTo>
                <a:lnTo>
                  <a:pt x="9003" y="14916"/>
                </a:lnTo>
                <a:lnTo>
                  <a:pt x="8979" y="14965"/>
                </a:lnTo>
                <a:lnTo>
                  <a:pt x="8955" y="15013"/>
                </a:lnTo>
                <a:lnTo>
                  <a:pt x="8979" y="15062"/>
                </a:lnTo>
                <a:lnTo>
                  <a:pt x="9003" y="15086"/>
                </a:lnTo>
                <a:lnTo>
                  <a:pt x="8638" y="15135"/>
                </a:lnTo>
                <a:lnTo>
                  <a:pt x="8298" y="15159"/>
                </a:lnTo>
                <a:lnTo>
                  <a:pt x="7203" y="15159"/>
                </a:lnTo>
                <a:lnTo>
                  <a:pt x="6838" y="15111"/>
                </a:lnTo>
                <a:lnTo>
                  <a:pt x="6497" y="15062"/>
                </a:lnTo>
                <a:lnTo>
                  <a:pt x="6132" y="14989"/>
                </a:lnTo>
                <a:lnTo>
                  <a:pt x="5792" y="14916"/>
                </a:lnTo>
                <a:lnTo>
                  <a:pt x="5451" y="14819"/>
                </a:lnTo>
                <a:lnTo>
                  <a:pt x="5110" y="14697"/>
                </a:lnTo>
                <a:lnTo>
                  <a:pt x="4794" y="14575"/>
                </a:lnTo>
                <a:lnTo>
                  <a:pt x="4453" y="14405"/>
                </a:lnTo>
                <a:lnTo>
                  <a:pt x="4137" y="14259"/>
                </a:lnTo>
                <a:lnTo>
                  <a:pt x="3845" y="14064"/>
                </a:lnTo>
                <a:lnTo>
                  <a:pt x="3553" y="13870"/>
                </a:lnTo>
                <a:lnTo>
                  <a:pt x="3285" y="13675"/>
                </a:lnTo>
                <a:lnTo>
                  <a:pt x="3018" y="13456"/>
                </a:lnTo>
                <a:lnTo>
                  <a:pt x="2774" y="13237"/>
                </a:lnTo>
                <a:lnTo>
                  <a:pt x="2531" y="12994"/>
                </a:lnTo>
                <a:lnTo>
                  <a:pt x="2312" y="12775"/>
                </a:lnTo>
                <a:lnTo>
                  <a:pt x="2093" y="12507"/>
                </a:lnTo>
                <a:lnTo>
                  <a:pt x="1898" y="12239"/>
                </a:lnTo>
                <a:lnTo>
                  <a:pt x="1728" y="11972"/>
                </a:lnTo>
                <a:lnTo>
                  <a:pt x="1558" y="11704"/>
                </a:lnTo>
                <a:lnTo>
                  <a:pt x="1387" y="11412"/>
                </a:lnTo>
                <a:lnTo>
                  <a:pt x="1266" y="11120"/>
                </a:lnTo>
                <a:lnTo>
                  <a:pt x="1144" y="10828"/>
                </a:lnTo>
                <a:lnTo>
                  <a:pt x="1022" y="10512"/>
                </a:lnTo>
                <a:lnTo>
                  <a:pt x="949" y="10195"/>
                </a:lnTo>
                <a:lnTo>
                  <a:pt x="876" y="9879"/>
                </a:lnTo>
                <a:lnTo>
                  <a:pt x="828" y="9538"/>
                </a:lnTo>
                <a:lnTo>
                  <a:pt x="755" y="9003"/>
                </a:lnTo>
                <a:lnTo>
                  <a:pt x="730" y="8468"/>
                </a:lnTo>
                <a:lnTo>
                  <a:pt x="730" y="7933"/>
                </a:lnTo>
                <a:lnTo>
                  <a:pt x="779" y="7397"/>
                </a:lnTo>
                <a:lnTo>
                  <a:pt x="828" y="6862"/>
                </a:lnTo>
                <a:lnTo>
                  <a:pt x="949" y="6351"/>
                </a:lnTo>
                <a:lnTo>
                  <a:pt x="1071" y="5840"/>
                </a:lnTo>
                <a:lnTo>
                  <a:pt x="1266" y="5353"/>
                </a:lnTo>
                <a:lnTo>
                  <a:pt x="1387" y="5061"/>
                </a:lnTo>
                <a:lnTo>
                  <a:pt x="1558" y="4745"/>
                </a:lnTo>
                <a:lnTo>
                  <a:pt x="1752" y="4404"/>
                </a:lnTo>
                <a:lnTo>
                  <a:pt x="1996" y="4064"/>
                </a:lnTo>
                <a:lnTo>
                  <a:pt x="2263" y="3699"/>
                </a:lnTo>
                <a:lnTo>
                  <a:pt x="2555" y="3334"/>
                </a:lnTo>
                <a:lnTo>
                  <a:pt x="2896" y="2944"/>
                </a:lnTo>
                <a:lnTo>
                  <a:pt x="3261" y="2604"/>
                </a:lnTo>
                <a:lnTo>
                  <a:pt x="3650" y="2263"/>
                </a:lnTo>
                <a:lnTo>
                  <a:pt x="4064" y="1922"/>
                </a:lnTo>
                <a:lnTo>
                  <a:pt x="4526" y="1630"/>
                </a:lnTo>
                <a:lnTo>
                  <a:pt x="5013" y="1363"/>
                </a:lnTo>
                <a:lnTo>
                  <a:pt x="5500" y="1144"/>
                </a:lnTo>
                <a:lnTo>
                  <a:pt x="6035" y="974"/>
                </a:lnTo>
                <a:lnTo>
                  <a:pt x="6303" y="925"/>
                </a:lnTo>
                <a:lnTo>
                  <a:pt x="6595" y="876"/>
                </a:lnTo>
                <a:lnTo>
                  <a:pt x="6862" y="828"/>
                </a:lnTo>
                <a:lnTo>
                  <a:pt x="7154" y="803"/>
                </a:lnTo>
                <a:lnTo>
                  <a:pt x="7519" y="779"/>
                </a:lnTo>
                <a:lnTo>
                  <a:pt x="7909" y="730"/>
                </a:lnTo>
                <a:lnTo>
                  <a:pt x="8298" y="682"/>
                </a:lnTo>
                <a:close/>
                <a:moveTo>
                  <a:pt x="8128" y="0"/>
                </a:moveTo>
                <a:lnTo>
                  <a:pt x="7738" y="25"/>
                </a:lnTo>
                <a:lnTo>
                  <a:pt x="7373" y="73"/>
                </a:lnTo>
                <a:lnTo>
                  <a:pt x="7081" y="49"/>
                </a:lnTo>
                <a:lnTo>
                  <a:pt x="6765" y="49"/>
                </a:lnTo>
                <a:lnTo>
                  <a:pt x="6473" y="73"/>
                </a:lnTo>
                <a:lnTo>
                  <a:pt x="6157" y="146"/>
                </a:lnTo>
                <a:lnTo>
                  <a:pt x="5840" y="219"/>
                </a:lnTo>
                <a:lnTo>
                  <a:pt x="5524" y="317"/>
                </a:lnTo>
                <a:lnTo>
                  <a:pt x="5208" y="438"/>
                </a:lnTo>
                <a:lnTo>
                  <a:pt x="4916" y="560"/>
                </a:lnTo>
                <a:lnTo>
                  <a:pt x="4307" y="876"/>
                </a:lnTo>
                <a:lnTo>
                  <a:pt x="3748" y="1217"/>
                </a:lnTo>
                <a:lnTo>
                  <a:pt x="3212" y="1606"/>
                </a:lnTo>
                <a:lnTo>
                  <a:pt x="2750" y="1995"/>
                </a:lnTo>
                <a:lnTo>
                  <a:pt x="2482" y="2239"/>
                </a:lnTo>
                <a:lnTo>
                  <a:pt x="2239" y="2482"/>
                </a:lnTo>
                <a:lnTo>
                  <a:pt x="2020" y="2725"/>
                </a:lnTo>
                <a:lnTo>
                  <a:pt x="1825" y="2993"/>
                </a:lnTo>
                <a:lnTo>
                  <a:pt x="1631" y="3261"/>
                </a:lnTo>
                <a:lnTo>
                  <a:pt x="1436" y="3528"/>
                </a:lnTo>
                <a:lnTo>
                  <a:pt x="1120" y="4088"/>
                </a:lnTo>
                <a:lnTo>
                  <a:pt x="852" y="4696"/>
                </a:lnTo>
                <a:lnTo>
                  <a:pt x="609" y="5305"/>
                </a:lnTo>
                <a:lnTo>
                  <a:pt x="390" y="5962"/>
                </a:lnTo>
                <a:lnTo>
                  <a:pt x="195" y="6643"/>
                </a:lnTo>
                <a:lnTo>
                  <a:pt x="122" y="7008"/>
                </a:lnTo>
                <a:lnTo>
                  <a:pt x="49" y="7373"/>
                </a:lnTo>
                <a:lnTo>
                  <a:pt x="25" y="7738"/>
                </a:lnTo>
                <a:lnTo>
                  <a:pt x="1" y="8103"/>
                </a:lnTo>
                <a:lnTo>
                  <a:pt x="1" y="8468"/>
                </a:lnTo>
                <a:lnTo>
                  <a:pt x="1" y="8809"/>
                </a:lnTo>
                <a:lnTo>
                  <a:pt x="49" y="9174"/>
                </a:lnTo>
                <a:lnTo>
                  <a:pt x="98" y="9514"/>
                </a:lnTo>
                <a:lnTo>
                  <a:pt x="171" y="9879"/>
                </a:lnTo>
                <a:lnTo>
                  <a:pt x="268" y="10220"/>
                </a:lnTo>
                <a:lnTo>
                  <a:pt x="365" y="10560"/>
                </a:lnTo>
                <a:lnTo>
                  <a:pt x="487" y="10901"/>
                </a:lnTo>
                <a:lnTo>
                  <a:pt x="633" y="11242"/>
                </a:lnTo>
                <a:lnTo>
                  <a:pt x="803" y="11582"/>
                </a:lnTo>
                <a:lnTo>
                  <a:pt x="1168" y="12264"/>
                </a:lnTo>
                <a:lnTo>
                  <a:pt x="1387" y="12629"/>
                </a:lnTo>
                <a:lnTo>
                  <a:pt x="1631" y="12994"/>
                </a:lnTo>
                <a:lnTo>
                  <a:pt x="1874" y="13334"/>
                </a:lnTo>
                <a:lnTo>
                  <a:pt x="2142" y="13651"/>
                </a:lnTo>
                <a:lnTo>
                  <a:pt x="2434" y="13943"/>
                </a:lnTo>
                <a:lnTo>
                  <a:pt x="2726" y="14235"/>
                </a:lnTo>
                <a:lnTo>
                  <a:pt x="3042" y="14502"/>
                </a:lnTo>
                <a:lnTo>
                  <a:pt x="3358" y="14746"/>
                </a:lnTo>
                <a:lnTo>
                  <a:pt x="3699" y="14965"/>
                </a:lnTo>
                <a:lnTo>
                  <a:pt x="4040" y="15159"/>
                </a:lnTo>
                <a:lnTo>
                  <a:pt x="4405" y="15354"/>
                </a:lnTo>
                <a:lnTo>
                  <a:pt x="4794" y="15500"/>
                </a:lnTo>
                <a:lnTo>
                  <a:pt x="5183" y="15622"/>
                </a:lnTo>
                <a:lnTo>
                  <a:pt x="5573" y="15743"/>
                </a:lnTo>
                <a:lnTo>
                  <a:pt x="5986" y="15816"/>
                </a:lnTo>
                <a:lnTo>
                  <a:pt x="6424" y="15889"/>
                </a:lnTo>
                <a:lnTo>
                  <a:pt x="6838" y="15914"/>
                </a:lnTo>
                <a:lnTo>
                  <a:pt x="7276" y="15938"/>
                </a:lnTo>
                <a:lnTo>
                  <a:pt x="7714" y="15938"/>
                </a:lnTo>
                <a:lnTo>
                  <a:pt x="8152" y="15914"/>
                </a:lnTo>
                <a:lnTo>
                  <a:pt x="8565" y="15889"/>
                </a:lnTo>
                <a:lnTo>
                  <a:pt x="9003" y="15841"/>
                </a:lnTo>
                <a:lnTo>
                  <a:pt x="9417" y="15768"/>
                </a:lnTo>
                <a:lnTo>
                  <a:pt x="9831" y="15670"/>
                </a:lnTo>
                <a:lnTo>
                  <a:pt x="10244" y="15573"/>
                </a:lnTo>
                <a:lnTo>
                  <a:pt x="10658" y="15451"/>
                </a:lnTo>
                <a:lnTo>
                  <a:pt x="11047" y="15305"/>
                </a:lnTo>
                <a:lnTo>
                  <a:pt x="11437" y="15135"/>
                </a:lnTo>
                <a:lnTo>
                  <a:pt x="11826" y="14940"/>
                </a:lnTo>
                <a:lnTo>
                  <a:pt x="12191" y="14721"/>
                </a:lnTo>
                <a:lnTo>
                  <a:pt x="12556" y="14478"/>
                </a:lnTo>
                <a:lnTo>
                  <a:pt x="12921" y="14235"/>
                </a:lnTo>
                <a:lnTo>
                  <a:pt x="13262" y="13943"/>
                </a:lnTo>
                <a:lnTo>
                  <a:pt x="13578" y="13651"/>
                </a:lnTo>
                <a:lnTo>
                  <a:pt x="13894" y="13334"/>
                </a:lnTo>
                <a:lnTo>
                  <a:pt x="14186" y="13018"/>
                </a:lnTo>
                <a:lnTo>
                  <a:pt x="14430" y="12702"/>
                </a:lnTo>
                <a:lnTo>
                  <a:pt x="14673" y="12361"/>
                </a:lnTo>
                <a:lnTo>
                  <a:pt x="14892" y="11996"/>
                </a:lnTo>
                <a:lnTo>
                  <a:pt x="15087" y="11631"/>
                </a:lnTo>
                <a:lnTo>
                  <a:pt x="15111" y="11631"/>
                </a:lnTo>
                <a:lnTo>
                  <a:pt x="15135" y="11582"/>
                </a:lnTo>
                <a:lnTo>
                  <a:pt x="15135" y="11534"/>
                </a:lnTo>
                <a:lnTo>
                  <a:pt x="15330" y="11096"/>
                </a:lnTo>
                <a:lnTo>
                  <a:pt x="15500" y="10658"/>
                </a:lnTo>
                <a:lnTo>
                  <a:pt x="15622" y="10195"/>
                </a:lnTo>
                <a:lnTo>
                  <a:pt x="15719" y="9733"/>
                </a:lnTo>
                <a:lnTo>
                  <a:pt x="15744" y="9709"/>
                </a:lnTo>
                <a:lnTo>
                  <a:pt x="15768" y="9684"/>
                </a:lnTo>
                <a:lnTo>
                  <a:pt x="15768" y="9636"/>
                </a:lnTo>
                <a:lnTo>
                  <a:pt x="15768" y="9611"/>
                </a:lnTo>
                <a:lnTo>
                  <a:pt x="15744" y="9563"/>
                </a:lnTo>
                <a:lnTo>
                  <a:pt x="15792" y="9174"/>
                </a:lnTo>
                <a:lnTo>
                  <a:pt x="15817" y="8760"/>
                </a:lnTo>
                <a:lnTo>
                  <a:pt x="15817" y="8371"/>
                </a:lnTo>
                <a:lnTo>
                  <a:pt x="15817" y="7957"/>
                </a:lnTo>
                <a:lnTo>
                  <a:pt x="15719" y="7105"/>
                </a:lnTo>
                <a:lnTo>
                  <a:pt x="15671" y="6667"/>
                </a:lnTo>
                <a:lnTo>
                  <a:pt x="15598" y="6254"/>
                </a:lnTo>
                <a:lnTo>
                  <a:pt x="15500" y="5840"/>
                </a:lnTo>
                <a:lnTo>
                  <a:pt x="15403" y="5426"/>
                </a:lnTo>
                <a:lnTo>
                  <a:pt x="15281" y="5013"/>
                </a:lnTo>
                <a:lnTo>
                  <a:pt x="15135" y="4623"/>
                </a:lnTo>
                <a:lnTo>
                  <a:pt x="14989" y="4234"/>
                </a:lnTo>
                <a:lnTo>
                  <a:pt x="14819" y="3845"/>
                </a:lnTo>
                <a:lnTo>
                  <a:pt x="14600" y="3480"/>
                </a:lnTo>
                <a:lnTo>
                  <a:pt x="14381" y="3115"/>
                </a:lnTo>
                <a:lnTo>
                  <a:pt x="14138" y="2774"/>
                </a:lnTo>
                <a:lnTo>
                  <a:pt x="13870" y="2458"/>
                </a:lnTo>
                <a:lnTo>
                  <a:pt x="13578" y="2141"/>
                </a:lnTo>
                <a:lnTo>
                  <a:pt x="13262" y="1849"/>
                </a:lnTo>
                <a:lnTo>
                  <a:pt x="12970" y="1582"/>
                </a:lnTo>
                <a:lnTo>
                  <a:pt x="12629" y="1363"/>
                </a:lnTo>
                <a:lnTo>
                  <a:pt x="12288" y="1144"/>
                </a:lnTo>
                <a:lnTo>
                  <a:pt x="11948" y="949"/>
                </a:lnTo>
                <a:lnTo>
                  <a:pt x="11583" y="779"/>
                </a:lnTo>
                <a:lnTo>
                  <a:pt x="11218" y="609"/>
                </a:lnTo>
                <a:lnTo>
                  <a:pt x="10828" y="487"/>
                </a:lnTo>
                <a:lnTo>
                  <a:pt x="10463" y="365"/>
                </a:lnTo>
                <a:lnTo>
                  <a:pt x="10098" y="268"/>
                </a:lnTo>
                <a:lnTo>
                  <a:pt x="9709" y="171"/>
                </a:lnTo>
                <a:lnTo>
                  <a:pt x="9320" y="98"/>
                </a:lnTo>
                <a:lnTo>
                  <a:pt x="8930" y="49"/>
                </a:lnTo>
                <a:lnTo>
                  <a:pt x="8517" y="25"/>
                </a:lnTo>
                <a:lnTo>
                  <a:pt x="8128" y="0"/>
                </a:lnTo>
                <a:close/>
              </a:path>
            </a:pathLst>
          </a:custGeom>
          <a:solidFill>
            <a:srgbClr val="454F5B"/>
          </a:solidFill>
          <a:ln>
            <a:noFill/>
          </a:ln>
        </p:spPr>
        <p:txBody>
          <a:bodyPr spcFirstLastPara="1" wrap="square" lIns="91425" tIns="91425" rIns="91425" bIns="91425" anchor="ctr" anchorCtr="0">
            <a:noAutofit/>
          </a:bodyPr>
          <a:lstStyle/>
          <a:p>
            <a:endParaRPr dirty="0"/>
          </a:p>
        </p:txBody>
      </p:sp>
      <p:sp>
        <p:nvSpPr>
          <p:cNvPr id="15" name="Google Shape;346;p39">
            <a:extLst>
              <a:ext uri="{FF2B5EF4-FFF2-40B4-BE49-F238E27FC236}">
                <a16:creationId xmlns:a16="http://schemas.microsoft.com/office/drawing/2014/main" id="{38D6ECA0-139A-4C01-BAA2-70F3A4E89FF0}"/>
              </a:ext>
            </a:extLst>
          </p:cNvPr>
          <p:cNvSpPr/>
          <p:nvPr/>
        </p:nvSpPr>
        <p:spPr>
          <a:xfrm>
            <a:off x="4876049" y="4601487"/>
            <a:ext cx="881691" cy="869484"/>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454F5B"/>
          </a:solidFill>
          <a:ln>
            <a:noFill/>
          </a:ln>
        </p:spPr>
        <p:txBody>
          <a:bodyPr spcFirstLastPara="1" wrap="square" lIns="91425" tIns="91425" rIns="91425" bIns="91425" anchor="ctr" anchorCtr="0">
            <a:noAutofit/>
          </a:bodyPr>
          <a:lstStyle/>
          <a:p>
            <a:endParaRPr dirty="0"/>
          </a:p>
        </p:txBody>
      </p:sp>
      <p:sp>
        <p:nvSpPr>
          <p:cNvPr id="21" name="Arrow: Right 20">
            <a:extLst>
              <a:ext uri="{FF2B5EF4-FFF2-40B4-BE49-F238E27FC236}">
                <a16:creationId xmlns:a16="http://schemas.microsoft.com/office/drawing/2014/main" id="{586A45B3-EA7D-43F8-B6B0-21B8F0074423}"/>
              </a:ext>
            </a:extLst>
          </p:cNvPr>
          <p:cNvSpPr/>
          <p:nvPr/>
        </p:nvSpPr>
        <p:spPr>
          <a:xfrm>
            <a:off x="1437971" y="1631544"/>
            <a:ext cx="584821" cy="162233"/>
          </a:xfrm>
          <a:prstGeom prst="rightArrow">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22" name="Arrow: Right 21">
            <a:extLst>
              <a:ext uri="{FF2B5EF4-FFF2-40B4-BE49-F238E27FC236}">
                <a16:creationId xmlns:a16="http://schemas.microsoft.com/office/drawing/2014/main" id="{36AAC5D9-1937-425C-B8D3-5792605E8B45}"/>
              </a:ext>
            </a:extLst>
          </p:cNvPr>
          <p:cNvSpPr/>
          <p:nvPr/>
        </p:nvSpPr>
        <p:spPr>
          <a:xfrm rot="873509">
            <a:off x="3346099" y="1709426"/>
            <a:ext cx="584821" cy="162233"/>
          </a:xfrm>
          <a:prstGeom prst="rightArrow">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23" name="Arrow: Right 22">
            <a:extLst>
              <a:ext uri="{FF2B5EF4-FFF2-40B4-BE49-F238E27FC236}">
                <a16:creationId xmlns:a16="http://schemas.microsoft.com/office/drawing/2014/main" id="{729B2F44-A6ED-4087-B860-C13CD137FB0B}"/>
              </a:ext>
            </a:extLst>
          </p:cNvPr>
          <p:cNvSpPr/>
          <p:nvPr/>
        </p:nvSpPr>
        <p:spPr>
          <a:xfrm rot="20505944">
            <a:off x="5401522" y="1650436"/>
            <a:ext cx="584821" cy="162233"/>
          </a:xfrm>
          <a:prstGeom prst="rightArrow">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24" name="Arrow: Right 23">
            <a:extLst>
              <a:ext uri="{FF2B5EF4-FFF2-40B4-BE49-F238E27FC236}">
                <a16:creationId xmlns:a16="http://schemas.microsoft.com/office/drawing/2014/main" id="{DBB8A7E8-EB5C-4921-8B5A-BF7741FD79C3}"/>
              </a:ext>
            </a:extLst>
          </p:cNvPr>
          <p:cNvSpPr/>
          <p:nvPr/>
        </p:nvSpPr>
        <p:spPr>
          <a:xfrm rot="2420313">
            <a:off x="7228996" y="1845577"/>
            <a:ext cx="584821" cy="162233"/>
          </a:xfrm>
          <a:prstGeom prst="rightArrow">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25" name="Arrow: Right 24">
            <a:extLst>
              <a:ext uri="{FF2B5EF4-FFF2-40B4-BE49-F238E27FC236}">
                <a16:creationId xmlns:a16="http://schemas.microsoft.com/office/drawing/2014/main" id="{66E66227-A99B-4920-AAEE-FBD51EC4AAEA}"/>
              </a:ext>
            </a:extLst>
          </p:cNvPr>
          <p:cNvSpPr/>
          <p:nvPr/>
        </p:nvSpPr>
        <p:spPr>
          <a:xfrm rot="6338946">
            <a:off x="8134690" y="3008150"/>
            <a:ext cx="584821" cy="162233"/>
          </a:xfrm>
          <a:prstGeom prst="rightArrow">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26" name="Arrow: Right 25">
            <a:extLst>
              <a:ext uri="{FF2B5EF4-FFF2-40B4-BE49-F238E27FC236}">
                <a16:creationId xmlns:a16="http://schemas.microsoft.com/office/drawing/2014/main" id="{CA8D8D8B-A4F2-411C-AAEC-C974D90CA591}"/>
              </a:ext>
            </a:extLst>
          </p:cNvPr>
          <p:cNvSpPr/>
          <p:nvPr/>
        </p:nvSpPr>
        <p:spPr>
          <a:xfrm rot="8713056">
            <a:off x="7314100" y="4456548"/>
            <a:ext cx="584821" cy="162233"/>
          </a:xfrm>
          <a:prstGeom prst="rightArrow">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34" name="Google Shape;346;p39">
            <a:extLst>
              <a:ext uri="{FF2B5EF4-FFF2-40B4-BE49-F238E27FC236}">
                <a16:creationId xmlns:a16="http://schemas.microsoft.com/office/drawing/2014/main" id="{EBBCEB7C-D42E-41FC-9F92-C7C7B6BF7E87}"/>
              </a:ext>
            </a:extLst>
          </p:cNvPr>
          <p:cNvSpPr/>
          <p:nvPr/>
        </p:nvSpPr>
        <p:spPr>
          <a:xfrm>
            <a:off x="5304057" y="2993558"/>
            <a:ext cx="881691" cy="869484"/>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454F5B"/>
          </a:solidFill>
          <a:ln>
            <a:noFill/>
          </a:ln>
        </p:spPr>
        <p:txBody>
          <a:bodyPr spcFirstLastPara="1" wrap="square" lIns="91425" tIns="91425" rIns="91425" bIns="91425" anchor="ctr" anchorCtr="0">
            <a:noAutofit/>
          </a:bodyPr>
          <a:lstStyle/>
          <a:p>
            <a:endParaRPr dirty="0"/>
          </a:p>
        </p:txBody>
      </p:sp>
      <p:sp>
        <p:nvSpPr>
          <p:cNvPr id="45" name="Google Shape;357;p39">
            <a:extLst>
              <a:ext uri="{FF2B5EF4-FFF2-40B4-BE49-F238E27FC236}">
                <a16:creationId xmlns:a16="http://schemas.microsoft.com/office/drawing/2014/main" id="{4C9A2E93-05CF-43B3-AD40-A27707A1B4D7}"/>
              </a:ext>
            </a:extLst>
          </p:cNvPr>
          <p:cNvSpPr/>
          <p:nvPr/>
        </p:nvSpPr>
        <p:spPr>
          <a:xfrm>
            <a:off x="3530867" y="3906475"/>
            <a:ext cx="852779" cy="791996"/>
          </a:xfrm>
          <a:custGeom>
            <a:avLst/>
            <a:gdLst/>
            <a:ahLst/>
            <a:cxnLst/>
            <a:rect l="l" t="t" r="r" b="b"/>
            <a:pathLst>
              <a:path w="15817" h="15938" extrusionOk="0">
                <a:moveTo>
                  <a:pt x="4745" y="7470"/>
                </a:moveTo>
                <a:lnTo>
                  <a:pt x="4818" y="7495"/>
                </a:lnTo>
                <a:lnTo>
                  <a:pt x="4891" y="7543"/>
                </a:lnTo>
                <a:lnTo>
                  <a:pt x="4940" y="7616"/>
                </a:lnTo>
                <a:lnTo>
                  <a:pt x="4964" y="7714"/>
                </a:lnTo>
                <a:lnTo>
                  <a:pt x="4964" y="7787"/>
                </a:lnTo>
                <a:lnTo>
                  <a:pt x="4940" y="7908"/>
                </a:lnTo>
                <a:lnTo>
                  <a:pt x="4867" y="7981"/>
                </a:lnTo>
                <a:lnTo>
                  <a:pt x="4794" y="8054"/>
                </a:lnTo>
                <a:lnTo>
                  <a:pt x="4672" y="8079"/>
                </a:lnTo>
                <a:lnTo>
                  <a:pt x="4551" y="8054"/>
                </a:lnTo>
                <a:lnTo>
                  <a:pt x="4478" y="7981"/>
                </a:lnTo>
                <a:lnTo>
                  <a:pt x="4405" y="7908"/>
                </a:lnTo>
                <a:lnTo>
                  <a:pt x="4380" y="7787"/>
                </a:lnTo>
                <a:lnTo>
                  <a:pt x="4405" y="7665"/>
                </a:lnTo>
                <a:lnTo>
                  <a:pt x="4478" y="7543"/>
                </a:lnTo>
                <a:lnTo>
                  <a:pt x="4551" y="7495"/>
                </a:lnTo>
                <a:lnTo>
                  <a:pt x="4648" y="7470"/>
                </a:lnTo>
                <a:close/>
                <a:moveTo>
                  <a:pt x="11120" y="7470"/>
                </a:moveTo>
                <a:lnTo>
                  <a:pt x="11193" y="7495"/>
                </a:lnTo>
                <a:lnTo>
                  <a:pt x="11266" y="7543"/>
                </a:lnTo>
                <a:lnTo>
                  <a:pt x="11315" y="7616"/>
                </a:lnTo>
                <a:lnTo>
                  <a:pt x="11339" y="7714"/>
                </a:lnTo>
                <a:lnTo>
                  <a:pt x="11339" y="7787"/>
                </a:lnTo>
                <a:lnTo>
                  <a:pt x="11315" y="7908"/>
                </a:lnTo>
                <a:lnTo>
                  <a:pt x="11242" y="7981"/>
                </a:lnTo>
                <a:lnTo>
                  <a:pt x="11169" y="8054"/>
                </a:lnTo>
                <a:lnTo>
                  <a:pt x="11047" y="8079"/>
                </a:lnTo>
                <a:lnTo>
                  <a:pt x="10926" y="8054"/>
                </a:lnTo>
                <a:lnTo>
                  <a:pt x="10853" y="7981"/>
                </a:lnTo>
                <a:lnTo>
                  <a:pt x="10780" y="7908"/>
                </a:lnTo>
                <a:lnTo>
                  <a:pt x="10755" y="7787"/>
                </a:lnTo>
                <a:lnTo>
                  <a:pt x="10780" y="7665"/>
                </a:lnTo>
                <a:lnTo>
                  <a:pt x="10853" y="7543"/>
                </a:lnTo>
                <a:lnTo>
                  <a:pt x="10926" y="7495"/>
                </a:lnTo>
                <a:lnTo>
                  <a:pt x="11023" y="7470"/>
                </a:lnTo>
                <a:close/>
                <a:moveTo>
                  <a:pt x="4721" y="7081"/>
                </a:moveTo>
                <a:lnTo>
                  <a:pt x="4551" y="7105"/>
                </a:lnTo>
                <a:lnTo>
                  <a:pt x="4380" y="7178"/>
                </a:lnTo>
                <a:lnTo>
                  <a:pt x="4259" y="7300"/>
                </a:lnTo>
                <a:lnTo>
                  <a:pt x="4137" y="7446"/>
                </a:lnTo>
                <a:lnTo>
                  <a:pt x="4064" y="7568"/>
                </a:lnTo>
                <a:lnTo>
                  <a:pt x="4015" y="7714"/>
                </a:lnTo>
                <a:lnTo>
                  <a:pt x="3967" y="7835"/>
                </a:lnTo>
                <a:lnTo>
                  <a:pt x="3967" y="7981"/>
                </a:lnTo>
                <a:lnTo>
                  <a:pt x="3918" y="8225"/>
                </a:lnTo>
                <a:lnTo>
                  <a:pt x="3918" y="8395"/>
                </a:lnTo>
                <a:lnTo>
                  <a:pt x="3967" y="8565"/>
                </a:lnTo>
                <a:lnTo>
                  <a:pt x="4015" y="8711"/>
                </a:lnTo>
                <a:lnTo>
                  <a:pt x="4113" y="8833"/>
                </a:lnTo>
                <a:lnTo>
                  <a:pt x="4210" y="8955"/>
                </a:lnTo>
                <a:lnTo>
                  <a:pt x="4332" y="9028"/>
                </a:lnTo>
                <a:lnTo>
                  <a:pt x="4478" y="9101"/>
                </a:lnTo>
                <a:lnTo>
                  <a:pt x="4648" y="9149"/>
                </a:lnTo>
                <a:lnTo>
                  <a:pt x="4843" y="9174"/>
                </a:lnTo>
                <a:lnTo>
                  <a:pt x="5013" y="9149"/>
                </a:lnTo>
                <a:lnTo>
                  <a:pt x="5183" y="9101"/>
                </a:lnTo>
                <a:lnTo>
                  <a:pt x="5329" y="9028"/>
                </a:lnTo>
                <a:lnTo>
                  <a:pt x="5451" y="8930"/>
                </a:lnTo>
                <a:lnTo>
                  <a:pt x="5573" y="8809"/>
                </a:lnTo>
                <a:lnTo>
                  <a:pt x="5670" y="8663"/>
                </a:lnTo>
                <a:lnTo>
                  <a:pt x="5743" y="8517"/>
                </a:lnTo>
                <a:lnTo>
                  <a:pt x="5792" y="8346"/>
                </a:lnTo>
                <a:lnTo>
                  <a:pt x="5816" y="8176"/>
                </a:lnTo>
                <a:lnTo>
                  <a:pt x="5792" y="8006"/>
                </a:lnTo>
                <a:lnTo>
                  <a:pt x="5767" y="7835"/>
                </a:lnTo>
                <a:lnTo>
                  <a:pt x="5719" y="7689"/>
                </a:lnTo>
                <a:lnTo>
                  <a:pt x="5646" y="7519"/>
                </a:lnTo>
                <a:lnTo>
                  <a:pt x="5524" y="7397"/>
                </a:lnTo>
                <a:lnTo>
                  <a:pt x="5378" y="7251"/>
                </a:lnTo>
                <a:lnTo>
                  <a:pt x="5232" y="7154"/>
                </a:lnTo>
                <a:lnTo>
                  <a:pt x="5062" y="7105"/>
                </a:lnTo>
                <a:lnTo>
                  <a:pt x="4891" y="7081"/>
                </a:lnTo>
                <a:close/>
                <a:moveTo>
                  <a:pt x="11096" y="7081"/>
                </a:moveTo>
                <a:lnTo>
                  <a:pt x="10926" y="7105"/>
                </a:lnTo>
                <a:lnTo>
                  <a:pt x="10755" y="7178"/>
                </a:lnTo>
                <a:lnTo>
                  <a:pt x="10634" y="7300"/>
                </a:lnTo>
                <a:lnTo>
                  <a:pt x="10512" y="7446"/>
                </a:lnTo>
                <a:lnTo>
                  <a:pt x="10439" y="7568"/>
                </a:lnTo>
                <a:lnTo>
                  <a:pt x="10390" y="7714"/>
                </a:lnTo>
                <a:lnTo>
                  <a:pt x="10342" y="7835"/>
                </a:lnTo>
                <a:lnTo>
                  <a:pt x="10342" y="7981"/>
                </a:lnTo>
                <a:lnTo>
                  <a:pt x="10293" y="8225"/>
                </a:lnTo>
                <a:lnTo>
                  <a:pt x="10293" y="8395"/>
                </a:lnTo>
                <a:lnTo>
                  <a:pt x="10342" y="8565"/>
                </a:lnTo>
                <a:lnTo>
                  <a:pt x="10390" y="8711"/>
                </a:lnTo>
                <a:lnTo>
                  <a:pt x="10488" y="8833"/>
                </a:lnTo>
                <a:lnTo>
                  <a:pt x="10585" y="8955"/>
                </a:lnTo>
                <a:lnTo>
                  <a:pt x="10707" y="9028"/>
                </a:lnTo>
                <a:lnTo>
                  <a:pt x="10853" y="9101"/>
                </a:lnTo>
                <a:lnTo>
                  <a:pt x="11023" y="9149"/>
                </a:lnTo>
                <a:lnTo>
                  <a:pt x="11218" y="9174"/>
                </a:lnTo>
                <a:lnTo>
                  <a:pt x="11388" y="9149"/>
                </a:lnTo>
                <a:lnTo>
                  <a:pt x="11558" y="9101"/>
                </a:lnTo>
                <a:lnTo>
                  <a:pt x="11704" y="9028"/>
                </a:lnTo>
                <a:lnTo>
                  <a:pt x="11826" y="8930"/>
                </a:lnTo>
                <a:lnTo>
                  <a:pt x="11948" y="8809"/>
                </a:lnTo>
                <a:lnTo>
                  <a:pt x="12045" y="8663"/>
                </a:lnTo>
                <a:lnTo>
                  <a:pt x="12118" y="8517"/>
                </a:lnTo>
                <a:lnTo>
                  <a:pt x="12167" y="8346"/>
                </a:lnTo>
                <a:lnTo>
                  <a:pt x="12191" y="8176"/>
                </a:lnTo>
                <a:lnTo>
                  <a:pt x="12167" y="8006"/>
                </a:lnTo>
                <a:lnTo>
                  <a:pt x="12142" y="7835"/>
                </a:lnTo>
                <a:lnTo>
                  <a:pt x="12094" y="7689"/>
                </a:lnTo>
                <a:lnTo>
                  <a:pt x="12021" y="7519"/>
                </a:lnTo>
                <a:lnTo>
                  <a:pt x="11899" y="7397"/>
                </a:lnTo>
                <a:lnTo>
                  <a:pt x="11753" y="7251"/>
                </a:lnTo>
                <a:lnTo>
                  <a:pt x="11607" y="7154"/>
                </a:lnTo>
                <a:lnTo>
                  <a:pt x="11437" y="7105"/>
                </a:lnTo>
                <a:lnTo>
                  <a:pt x="11266" y="7081"/>
                </a:lnTo>
                <a:close/>
                <a:moveTo>
                  <a:pt x="11607" y="10731"/>
                </a:moveTo>
                <a:lnTo>
                  <a:pt x="11120" y="10877"/>
                </a:lnTo>
                <a:lnTo>
                  <a:pt x="10658" y="11047"/>
                </a:lnTo>
                <a:lnTo>
                  <a:pt x="9733" y="11412"/>
                </a:lnTo>
                <a:lnTo>
                  <a:pt x="9247" y="11558"/>
                </a:lnTo>
                <a:lnTo>
                  <a:pt x="8784" y="11704"/>
                </a:lnTo>
                <a:lnTo>
                  <a:pt x="7811" y="11972"/>
                </a:lnTo>
                <a:lnTo>
                  <a:pt x="7738" y="11996"/>
                </a:lnTo>
                <a:lnTo>
                  <a:pt x="7690" y="12045"/>
                </a:lnTo>
                <a:lnTo>
                  <a:pt x="7665" y="12118"/>
                </a:lnTo>
                <a:lnTo>
                  <a:pt x="7641" y="12166"/>
                </a:lnTo>
                <a:lnTo>
                  <a:pt x="7665" y="12239"/>
                </a:lnTo>
                <a:lnTo>
                  <a:pt x="7690" y="12312"/>
                </a:lnTo>
                <a:lnTo>
                  <a:pt x="7738" y="12361"/>
                </a:lnTo>
                <a:lnTo>
                  <a:pt x="7811" y="12410"/>
                </a:lnTo>
                <a:lnTo>
                  <a:pt x="7909" y="12434"/>
                </a:lnTo>
                <a:lnTo>
                  <a:pt x="8030" y="12458"/>
                </a:lnTo>
                <a:lnTo>
                  <a:pt x="8249" y="12458"/>
                </a:lnTo>
                <a:lnTo>
                  <a:pt x="8492" y="12434"/>
                </a:lnTo>
                <a:lnTo>
                  <a:pt x="8760" y="12361"/>
                </a:lnTo>
                <a:lnTo>
                  <a:pt x="9247" y="12191"/>
                </a:lnTo>
                <a:lnTo>
                  <a:pt x="9660" y="12045"/>
                </a:lnTo>
                <a:lnTo>
                  <a:pt x="10731" y="11680"/>
                </a:lnTo>
                <a:lnTo>
                  <a:pt x="11753" y="11290"/>
                </a:lnTo>
                <a:lnTo>
                  <a:pt x="11875" y="11217"/>
                </a:lnTo>
                <a:lnTo>
                  <a:pt x="11923" y="11144"/>
                </a:lnTo>
                <a:lnTo>
                  <a:pt x="11948" y="11023"/>
                </a:lnTo>
                <a:lnTo>
                  <a:pt x="11948" y="10925"/>
                </a:lnTo>
                <a:lnTo>
                  <a:pt x="11899" y="10828"/>
                </a:lnTo>
                <a:lnTo>
                  <a:pt x="11826" y="10755"/>
                </a:lnTo>
                <a:lnTo>
                  <a:pt x="11729" y="10731"/>
                </a:lnTo>
                <a:close/>
                <a:moveTo>
                  <a:pt x="8492" y="682"/>
                </a:moveTo>
                <a:lnTo>
                  <a:pt x="8638" y="706"/>
                </a:lnTo>
                <a:lnTo>
                  <a:pt x="9101" y="755"/>
                </a:lnTo>
                <a:lnTo>
                  <a:pt x="9539" y="803"/>
                </a:lnTo>
                <a:lnTo>
                  <a:pt x="9977" y="901"/>
                </a:lnTo>
                <a:lnTo>
                  <a:pt x="10415" y="1022"/>
                </a:lnTo>
                <a:lnTo>
                  <a:pt x="10755" y="1120"/>
                </a:lnTo>
                <a:lnTo>
                  <a:pt x="11096" y="1241"/>
                </a:lnTo>
                <a:lnTo>
                  <a:pt x="11437" y="1411"/>
                </a:lnTo>
                <a:lnTo>
                  <a:pt x="11753" y="1557"/>
                </a:lnTo>
                <a:lnTo>
                  <a:pt x="11753" y="1582"/>
                </a:lnTo>
                <a:lnTo>
                  <a:pt x="11729" y="1655"/>
                </a:lnTo>
                <a:lnTo>
                  <a:pt x="11729" y="1752"/>
                </a:lnTo>
                <a:lnTo>
                  <a:pt x="11753" y="1801"/>
                </a:lnTo>
                <a:lnTo>
                  <a:pt x="11802" y="1825"/>
                </a:lnTo>
                <a:lnTo>
                  <a:pt x="11875" y="1825"/>
                </a:lnTo>
                <a:lnTo>
                  <a:pt x="11948" y="1776"/>
                </a:lnTo>
                <a:lnTo>
                  <a:pt x="11972" y="1752"/>
                </a:lnTo>
                <a:lnTo>
                  <a:pt x="11996" y="1752"/>
                </a:lnTo>
                <a:lnTo>
                  <a:pt x="11996" y="1728"/>
                </a:lnTo>
                <a:lnTo>
                  <a:pt x="12021" y="1728"/>
                </a:lnTo>
                <a:lnTo>
                  <a:pt x="12118" y="1801"/>
                </a:lnTo>
                <a:lnTo>
                  <a:pt x="12094" y="1874"/>
                </a:lnTo>
                <a:lnTo>
                  <a:pt x="12069" y="1947"/>
                </a:lnTo>
                <a:lnTo>
                  <a:pt x="12094" y="1995"/>
                </a:lnTo>
                <a:lnTo>
                  <a:pt x="12118" y="2020"/>
                </a:lnTo>
                <a:lnTo>
                  <a:pt x="12167" y="2044"/>
                </a:lnTo>
                <a:lnTo>
                  <a:pt x="12215" y="2020"/>
                </a:lnTo>
                <a:lnTo>
                  <a:pt x="12240" y="1995"/>
                </a:lnTo>
                <a:lnTo>
                  <a:pt x="12313" y="1922"/>
                </a:lnTo>
                <a:lnTo>
                  <a:pt x="12532" y="2068"/>
                </a:lnTo>
                <a:lnTo>
                  <a:pt x="12483" y="2190"/>
                </a:lnTo>
                <a:lnTo>
                  <a:pt x="12483" y="2239"/>
                </a:lnTo>
                <a:lnTo>
                  <a:pt x="12483" y="2336"/>
                </a:lnTo>
                <a:lnTo>
                  <a:pt x="12507" y="2385"/>
                </a:lnTo>
                <a:lnTo>
                  <a:pt x="12532" y="2409"/>
                </a:lnTo>
                <a:lnTo>
                  <a:pt x="12580" y="2409"/>
                </a:lnTo>
                <a:lnTo>
                  <a:pt x="12629" y="2385"/>
                </a:lnTo>
                <a:lnTo>
                  <a:pt x="12678" y="2360"/>
                </a:lnTo>
                <a:lnTo>
                  <a:pt x="12726" y="2287"/>
                </a:lnTo>
                <a:lnTo>
                  <a:pt x="12775" y="2239"/>
                </a:lnTo>
                <a:lnTo>
                  <a:pt x="12945" y="2409"/>
                </a:lnTo>
                <a:lnTo>
                  <a:pt x="12872" y="2531"/>
                </a:lnTo>
                <a:lnTo>
                  <a:pt x="12824" y="2604"/>
                </a:lnTo>
                <a:lnTo>
                  <a:pt x="12824" y="2677"/>
                </a:lnTo>
                <a:lnTo>
                  <a:pt x="12824" y="2725"/>
                </a:lnTo>
                <a:lnTo>
                  <a:pt x="12848" y="2750"/>
                </a:lnTo>
                <a:lnTo>
                  <a:pt x="12897" y="2774"/>
                </a:lnTo>
                <a:lnTo>
                  <a:pt x="12945" y="2774"/>
                </a:lnTo>
                <a:lnTo>
                  <a:pt x="13067" y="2701"/>
                </a:lnTo>
                <a:lnTo>
                  <a:pt x="13164" y="2604"/>
                </a:lnTo>
                <a:lnTo>
                  <a:pt x="13286" y="2725"/>
                </a:lnTo>
                <a:lnTo>
                  <a:pt x="13383" y="2823"/>
                </a:lnTo>
                <a:lnTo>
                  <a:pt x="13262" y="3017"/>
                </a:lnTo>
                <a:lnTo>
                  <a:pt x="13213" y="3066"/>
                </a:lnTo>
                <a:lnTo>
                  <a:pt x="13164" y="3163"/>
                </a:lnTo>
                <a:lnTo>
                  <a:pt x="13164" y="3236"/>
                </a:lnTo>
                <a:lnTo>
                  <a:pt x="13189" y="3285"/>
                </a:lnTo>
                <a:lnTo>
                  <a:pt x="13213" y="3309"/>
                </a:lnTo>
                <a:lnTo>
                  <a:pt x="13310" y="3285"/>
                </a:lnTo>
                <a:lnTo>
                  <a:pt x="13408" y="3236"/>
                </a:lnTo>
                <a:lnTo>
                  <a:pt x="13529" y="3115"/>
                </a:lnTo>
                <a:lnTo>
                  <a:pt x="13578" y="3042"/>
                </a:lnTo>
                <a:lnTo>
                  <a:pt x="13773" y="3309"/>
                </a:lnTo>
                <a:lnTo>
                  <a:pt x="13675" y="3407"/>
                </a:lnTo>
                <a:lnTo>
                  <a:pt x="13554" y="3504"/>
                </a:lnTo>
                <a:lnTo>
                  <a:pt x="13481" y="3577"/>
                </a:lnTo>
                <a:lnTo>
                  <a:pt x="13456" y="3650"/>
                </a:lnTo>
                <a:lnTo>
                  <a:pt x="13456" y="3699"/>
                </a:lnTo>
                <a:lnTo>
                  <a:pt x="13505" y="3723"/>
                </a:lnTo>
                <a:lnTo>
                  <a:pt x="13602" y="3747"/>
                </a:lnTo>
                <a:lnTo>
                  <a:pt x="13675" y="3723"/>
                </a:lnTo>
                <a:lnTo>
                  <a:pt x="13773" y="3674"/>
                </a:lnTo>
                <a:lnTo>
                  <a:pt x="13846" y="3626"/>
                </a:lnTo>
                <a:lnTo>
                  <a:pt x="13943" y="3577"/>
                </a:lnTo>
                <a:lnTo>
                  <a:pt x="14138" y="3918"/>
                </a:lnTo>
                <a:lnTo>
                  <a:pt x="14040" y="3991"/>
                </a:lnTo>
                <a:lnTo>
                  <a:pt x="13846" y="4161"/>
                </a:lnTo>
                <a:lnTo>
                  <a:pt x="13773" y="4234"/>
                </a:lnTo>
                <a:lnTo>
                  <a:pt x="13700" y="4331"/>
                </a:lnTo>
                <a:lnTo>
                  <a:pt x="13700" y="4356"/>
                </a:lnTo>
                <a:lnTo>
                  <a:pt x="13700" y="4380"/>
                </a:lnTo>
                <a:lnTo>
                  <a:pt x="13821" y="4380"/>
                </a:lnTo>
                <a:lnTo>
                  <a:pt x="13943" y="4356"/>
                </a:lnTo>
                <a:lnTo>
                  <a:pt x="14065" y="4307"/>
                </a:lnTo>
                <a:lnTo>
                  <a:pt x="14162" y="4234"/>
                </a:lnTo>
                <a:lnTo>
                  <a:pt x="14284" y="4161"/>
                </a:lnTo>
                <a:lnTo>
                  <a:pt x="14503" y="4696"/>
                </a:lnTo>
                <a:lnTo>
                  <a:pt x="14332" y="4769"/>
                </a:lnTo>
                <a:lnTo>
                  <a:pt x="14186" y="4842"/>
                </a:lnTo>
                <a:lnTo>
                  <a:pt x="14065" y="4940"/>
                </a:lnTo>
                <a:lnTo>
                  <a:pt x="13943" y="5061"/>
                </a:lnTo>
                <a:lnTo>
                  <a:pt x="13919" y="5134"/>
                </a:lnTo>
                <a:lnTo>
                  <a:pt x="13894" y="5207"/>
                </a:lnTo>
                <a:lnTo>
                  <a:pt x="13894" y="5256"/>
                </a:lnTo>
                <a:lnTo>
                  <a:pt x="13919" y="5280"/>
                </a:lnTo>
                <a:lnTo>
                  <a:pt x="13943" y="5305"/>
                </a:lnTo>
                <a:lnTo>
                  <a:pt x="13992" y="5305"/>
                </a:lnTo>
                <a:lnTo>
                  <a:pt x="14113" y="5256"/>
                </a:lnTo>
                <a:lnTo>
                  <a:pt x="14235" y="5183"/>
                </a:lnTo>
                <a:lnTo>
                  <a:pt x="14527" y="5037"/>
                </a:lnTo>
                <a:lnTo>
                  <a:pt x="14600" y="5013"/>
                </a:lnTo>
                <a:lnTo>
                  <a:pt x="14746" y="5524"/>
                </a:lnTo>
                <a:lnTo>
                  <a:pt x="14430" y="5670"/>
                </a:lnTo>
                <a:lnTo>
                  <a:pt x="14162" y="5791"/>
                </a:lnTo>
                <a:lnTo>
                  <a:pt x="13919" y="5937"/>
                </a:lnTo>
                <a:lnTo>
                  <a:pt x="13919" y="5986"/>
                </a:lnTo>
                <a:lnTo>
                  <a:pt x="13943" y="6010"/>
                </a:lnTo>
                <a:lnTo>
                  <a:pt x="14089" y="6035"/>
                </a:lnTo>
                <a:lnTo>
                  <a:pt x="14235" y="6059"/>
                </a:lnTo>
                <a:lnTo>
                  <a:pt x="14357" y="6035"/>
                </a:lnTo>
                <a:lnTo>
                  <a:pt x="14527" y="6010"/>
                </a:lnTo>
                <a:lnTo>
                  <a:pt x="14843" y="5889"/>
                </a:lnTo>
                <a:lnTo>
                  <a:pt x="14965" y="6424"/>
                </a:lnTo>
                <a:lnTo>
                  <a:pt x="14795" y="6497"/>
                </a:lnTo>
                <a:lnTo>
                  <a:pt x="14405" y="6619"/>
                </a:lnTo>
                <a:lnTo>
                  <a:pt x="14016" y="6740"/>
                </a:lnTo>
                <a:lnTo>
                  <a:pt x="13992" y="6789"/>
                </a:lnTo>
                <a:lnTo>
                  <a:pt x="13967" y="6813"/>
                </a:lnTo>
                <a:lnTo>
                  <a:pt x="13992" y="6862"/>
                </a:lnTo>
                <a:lnTo>
                  <a:pt x="14040" y="6886"/>
                </a:lnTo>
                <a:lnTo>
                  <a:pt x="14235" y="6886"/>
                </a:lnTo>
                <a:lnTo>
                  <a:pt x="14405" y="6862"/>
                </a:lnTo>
                <a:lnTo>
                  <a:pt x="14770" y="6813"/>
                </a:lnTo>
                <a:lnTo>
                  <a:pt x="15014" y="6740"/>
                </a:lnTo>
                <a:lnTo>
                  <a:pt x="15087" y="7178"/>
                </a:lnTo>
                <a:lnTo>
                  <a:pt x="14843" y="7227"/>
                </a:lnTo>
                <a:lnTo>
                  <a:pt x="14430" y="7349"/>
                </a:lnTo>
                <a:lnTo>
                  <a:pt x="14235" y="7422"/>
                </a:lnTo>
                <a:lnTo>
                  <a:pt x="14065" y="7543"/>
                </a:lnTo>
                <a:lnTo>
                  <a:pt x="14016" y="7592"/>
                </a:lnTo>
                <a:lnTo>
                  <a:pt x="14040" y="7665"/>
                </a:lnTo>
                <a:lnTo>
                  <a:pt x="14065" y="7714"/>
                </a:lnTo>
                <a:lnTo>
                  <a:pt x="14138" y="7738"/>
                </a:lnTo>
                <a:lnTo>
                  <a:pt x="14332" y="7714"/>
                </a:lnTo>
                <a:lnTo>
                  <a:pt x="14527" y="7665"/>
                </a:lnTo>
                <a:lnTo>
                  <a:pt x="14916" y="7568"/>
                </a:lnTo>
                <a:lnTo>
                  <a:pt x="15135" y="7519"/>
                </a:lnTo>
                <a:lnTo>
                  <a:pt x="15184" y="7981"/>
                </a:lnTo>
                <a:lnTo>
                  <a:pt x="14868" y="8030"/>
                </a:lnTo>
                <a:lnTo>
                  <a:pt x="14624" y="8054"/>
                </a:lnTo>
                <a:lnTo>
                  <a:pt x="14357" y="8079"/>
                </a:lnTo>
                <a:lnTo>
                  <a:pt x="14235" y="8103"/>
                </a:lnTo>
                <a:lnTo>
                  <a:pt x="14113" y="8152"/>
                </a:lnTo>
                <a:lnTo>
                  <a:pt x="14016" y="8200"/>
                </a:lnTo>
                <a:lnTo>
                  <a:pt x="13919" y="8298"/>
                </a:lnTo>
                <a:lnTo>
                  <a:pt x="13919" y="8322"/>
                </a:lnTo>
                <a:lnTo>
                  <a:pt x="13919" y="8346"/>
                </a:lnTo>
                <a:lnTo>
                  <a:pt x="13919" y="8395"/>
                </a:lnTo>
                <a:lnTo>
                  <a:pt x="13943" y="8395"/>
                </a:lnTo>
                <a:lnTo>
                  <a:pt x="14065" y="8419"/>
                </a:lnTo>
                <a:lnTo>
                  <a:pt x="14211" y="8444"/>
                </a:lnTo>
                <a:lnTo>
                  <a:pt x="14454" y="8444"/>
                </a:lnTo>
                <a:lnTo>
                  <a:pt x="14989" y="8395"/>
                </a:lnTo>
                <a:lnTo>
                  <a:pt x="15208" y="8395"/>
                </a:lnTo>
                <a:lnTo>
                  <a:pt x="15208" y="8857"/>
                </a:lnTo>
                <a:lnTo>
                  <a:pt x="14722" y="8882"/>
                </a:lnTo>
                <a:lnTo>
                  <a:pt x="14503" y="8882"/>
                </a:lnTo>
                <a:lnTo>
                  <a:pt x="14284" y="8906"/>
                </a:lnTo>
                <a:lnTo>
                  <a:pt x="14065" y="8955"/>
                </a:lnTo>
                <a:lnTo>
                  <a:pt x="13967" y="8979"/>
                </a:lnTo>
                <a:lnTo>
                  <a:pt x="13870" y="9028"/>
                </a:lnTo>
                <a:lnTo>
                  <a:pt x="13846" y="9052"/>
                </a:lnTo>
                <a:lnTo>
                  <a:pt x="13870" y="9076"/>
                </a:lnTo>
                <a:lnTo>
                  <a:pt x="13967" y="9125"/>
                </a:lnTo>
                <a:lnTo>
                  <a:pt x="14065" y="9174"/>
                </a:lnTo>
                <a:lnTo>
                  <a:pt x="14284" y="9222"/>
                </a:lnTo>
                <a:lnTo>
                  <a:pt x="14722" y="9222"/>
                </a:lnTo>
                <a:lnTo>
                  <a:pt x="14941" y="9247"/>
                </a:lnTo>
                <a:lnTo>
                  <a:pt x="15184" y="9247"/>
                </a:lnTo>
                <a:lnTo>
                  <a:pt x="15160" y="9465"/>
                </a:lnTo>
                <a:lnTo>
                  <a:pt x="14965" y="9514"/>
                </a:lnTo>
                <a:lnTo>
                  <a:pt x="14722" y="9563"/>
                </a:lnTo>
                <a:lnTo>
                  <a:pt x="14478" y="9660"/>
                </a:lnTo>
                <a:lnTo>
                  <a:pt x="14259" y="9757"/>
                </a:lnTo>
                <a:lnTo>
                  <a:pt x="14040" y="9879"/>
                </a:lnTo>
                <a:lnTo>
                  <a:pt x="14016" y="9903"/>
                </a:lnTo>
                <a:lnTo>
                  <a:pt x="14016" y="9952"/>
                </a:lnTo>
                <a:lnTo>
                  <a:pt x="14040" y="9976"/>
                </a:lnTo>
                <a:lnTo>
                  <a:pt x="14065" y="9976"/>
                </a:lnTo>
                <a:lnTo>
                  <a:pt x="14284" y="10001"/>
                </a:lnTo>
                <a:lnTo>
                  <a:pt x="14503" y="9976"/>
                </a:lnTo>
                <a:lnTo>
                  <a:pt x="14965" y="9903"/>
                </a:lnTo>
                <a:lnTo>
                  <a:pt x="15087" y="9879"/>
                </a:lnTo>
                <a:lnTo>
                  <a:pt x="14965" y="10390"/>
                </a:lnTo>
                <a:lnTo>
                  <a:pt x="14527" y="10463"/>
                </a:lnTo>
                <a:lnTo>
                  <a:pt x="14332" y="10487"/>
                </a:lnTo>
                <a:lnTo>
                  <a:pt x="14162" y="10512"/>
                </a:lnTo>
                <a:lnTo>
                  <a:pt x="13992" y="10560"/>
                </a:lnTo>
                <a:lnTo>
                  <a:pt x="13919" y="10609"/>
                </a:lnTo>
                <a:lnTo>
                  <a:pt x="13846" y="10682"/>
                </a:lnTo>
                <a:lnTo>
                  <a:pt x="13821" y="10731"/>
                </a:lnTo>
                <a:lnTo>
                  <a:pt x="13846" y="10804"/>
                </a:lnTo>
                <a:lnTo>
                  <a:pt x="13870" y="10852"/>
                </a:lnTo>
                <a:lnTo>
                  <a:pt x="13894" y="10901"/>
                </a:lnTo>
                <a:lnTo>
                  <a:pt x="13967" y="10925"/>
                </a:lnTo>
                <a:lnTo>
                  <a:pt x="14065" y="10950"/>
                </a:lnTo>
                <a:lnTo>
                  <a:pt x="14235" y="10950"/>
                </a:lnTo>
                <a:lnTo>
                  <a:pt x="14576" y="10901"/>
                </a:lnTo>
                <a:lnTo>
                  <a:pt x="14795" y="10877"/>
                </a:lnTo>
                <a:lnTo>
                  <a:pt x="14795" y="10877"/>
                </a:lnTo>
                <a:lnTo>
                  <a:pt x="14600" y="11339"/>
                </a:lnTo>
                <a:lnTo>
                  <a:pt x="14478" y="11339"/>
                </a:lnTo>
                <a:lnTo>
                  <a:pt x="14284" y="11315"/>
                </a:lnTo>
                <a:lnTo>
                  <a:pt x="14089" y="11339"/>
                </a:lnTo>
                <a:lnTo>
                  <a:pt x="13919" y="11363"/>
                </a:lnTo>
                <a:lnTo>
                  <a:pt x="13724" y="11436"/>
                </a:lnTo>
                <a:lnTo>
                  <a:pt x="13724" y="11461"/>
                </a:lnTo>
                <a:lnTo>
                  <a:pt x="13724" y="11485"/>
                </a:lnTo>
                <a:lnTo>
                  <a:pt x="13894" y="11558"/>
                </a:lnTo>
                <a:lnTo>
                  <a:pt x="14065" y="11607"/>
                </a:lnTo>
                <a:lnTo>
                  <a:pt x="14430" y="11655"/>
                </a:lnTo>
                <a:lnTo>
                  <a:pt x="14186" y="12069"/>
                </a:lnTo>
                <a:lnTo>
                  <a:pt x="13967" y="12069"/>
                </a:lnTo>
                <a:lnTo>
                  <a:pt x="13724" y="12093"/>
                </a:lnTo>
                <a:lnTo>
                  <a:pt x="13602" y="12069"/>
                </a:lnTo>
                <a:lnTo>
                  <a:pt x="13456" y="12045"/>
                </a:lnTo>
                <a:lnTo>
                  <a:pt x="13335" y="12020"/>
                </a:lnTo>
                <a:lnTo>
                  <a:pt x="13213" y="12020"/>
                </a:lnTo>
                <a:lnTo>
                  <a:pt x="13189" y="12045"/>
                </a:lnTo>
                <a:lnTo>
                  <a:pt x="13164" y="12069"/>
                </a:lnTo>
                <a:lnTo>
                  <a:pt x="13189" y="12166"/>
                </a:lnTo>
                <a:lnTo>
                  <a:pt x="13237" y="12239"/>
                </a:lnTo>
                <a:lnTo>
                  <a:pt x="13310" y="12312"/>
                </a:lnTo>
                <a:lnTo>
                  <a:pt x="13408" y="12361"/>
                </a:lnTo>
                <a:lnTo>
                  <a:pt x="13529" y="12385"/>
                </a:lnTo>
                <a:lnTo>
                  <a:pt x="13651" y="12410"/>
                </a:lnTo>
                <a:lnTo>
                  <a:pt x="13919" y="12434"/>
                </a:lnTo>
                <a:lnTo>
                  <a:pt x="13578" y="12823"/>
                </a:lnTo>
                <a:lnTo>
                  <a:pt x="13067" y="12726"/>
                </a:lnTo>
                <a:lnTo>
                  <a:pt x="12848" y="12677"/>
                </a:lnTo>
                <a:lnTo>
                  <a:pt x="12726" y="12677"/>
                </a:lnTo>
                <a:lnTo>
                  <a:pt x="12605" y="12702"/>
                </a:lnTo>
                <a:lnTo>
                  <a:pt x="12605" y="12726"/>
                </a:lnTo>
                <a:lnTo>
                  <a:pt x="12580" y="12775"/>
                </a:lnTo>
                <a:lnTo>
                  <a:pt x="12629" y="12848"/>
                </a:lnTo>
                <a:lnTo>
                  <a:pt x="12678" y="12921"/>
                </a:lnTo>
                <a:lnTo>
                  <a:pt x="12726" y="12969"/>
                </a:lnTo>
                <a:lnTo>
                  <a:pt x="12824" y="13018"/>
                </a:lnTo>
                <a:lnTo>
                  <a:pt x="13018" y="13115"/>
                </a:lnTo>
                <a:lnTo>
                  <a:pt x="13237" y="13164"/>
                </a:lnTo>
                <a:lnTo>
                  <a:pt x="13091" y="13286"/>
                </a:lnTo>
                <a:lnTo>
                  <a:pt x="13043" y="13286"/>
                </a:lnTo>
                <a:lnTo>
                  <a:pt x="12580" y="13261"/>
                </a:lnTo>
                <a:lnTo>
                  <a:pt x="12337" y="13213"/>
                </a:lnTo>
                <a:lnTo>
                  <a:pt x="12215" y="13188"/>
                </a:lnTo>
                <a:lnTo>
                  <a:pt x="12094" y="13188"/>
                </a:lnTo>
                <a:lnTo>
                  <a:pt x="12021" y="13213"/>
                </a:lnTo>
                <a:lnTo>
                  <a:pt x="11972" y="13261"/>
                </a:lnTo>
                <a:lnTo>
                  <a:pt x="11972" y="13334"/>
                </a:lnTo>
                <a:lnTo>
                  <a:pt x="11996" y="13383"/>
                </a:lnTo>
                <a:lnTo>
                  <a:pt x="12142" y="13505"/>
                </a:lnTo>
                <a:lnTo>
                  <a:pt x="12288" y="13578"/>
                </a:lnTo>
                <a:lnTo>
                  <a:pt x="12459" y="13626"/>
                </a:lnTo>
                <a:lnTo>
                  <a:pt x="12653" y="13651"/>
                </a:lnTo>
                <a:lnTo>
                  <a:pt x="12215" y="13943"/>
                </a:lnTo>
                <a:lnTo>
                  <a:pt x="12142" y="13918"/>
                </a:lnTo>
                <a:lnTo>
                  <a:pt x="11680" y="13821"/>
                </a:lnTo>
                <a:lnTo>
                  <a:pt x="11461" y="13772"/>
                </a:lnTo>
                <a:lnTo>
                  <a:pt x="11242" y="13724"/>
                </a:lnTo>
                <a:lnTo>
                  <a:pt x="11218" y="13748"/>
                </a:lnTo>
                <a:lnTo>
                  <a:pt x="11193" y="13748"/>
                </a:lnTo>
                <a:lnTo>
                  <a:pt x="11193" y="13821"/>
                </a:lnTo>
                <a:lnTo>
                  <a:pt x="11242" y="13894"/>
                </a:lnTo>
                <a:lnTo>
                  <a:pt x="11291" y="13967"/>
                </a:lnTo>
                <a:lnTo>
                  <a:pt x="11437" y="14064"/>
                </a:lnTo>
                <a:lnTo>
                  <a:pt x="11607" y="14137"/>
                </a:lnTo>
                <a:lnTo>
                  <a:pt x="11777" y="14210"/>
                </a:lnTo>
                <a:lnTo>
                  <a:pt x="11437" y="14381"/>
                </a:lnTo>
                <a:lnTo>
                  <a:pt x="11364" y="14332"/>
                </a:lnTo>
                <a:lnTo>
                  <a:pt x="11315" y="14308"/>
                </a:lnTo>
                <a:lnTo>
                  <a:pt x="11169" y="14259"/>
                </a:lnTo>
                <a:lnTo>
                  <a:pt x="10877" y="14235"/>
                </a:lnTo>
                <a:lnTo>
                  <a:pt x="10634" y="14210"/>
                </a:lnTo>
                <a:lnTo>
                  <a:pt x="10488" y="14210"/>
                </a:lnTo>
                <a:lnTo>
                  <a:pt x="10366" y="14235"/>
                </a:lnTo>
                <a:lnTo>
                  <a:pt x="10342" y="14283"/>
                </a:lnTo>
                <a:lnTo>
                  <a:pt x="10366" y="14332"/>
                </a:lnTo>
                <a:lnTo>
                  <a:pt x="10390" y="14381"/>
                </a:lnTo>
                <a:lnTo>
                  <a:pt x="10488" y="14478"/>
                </a:lnTo>
                <a:lnTo>
                  <a:pt x="10609" y="14551"/>
                </a:lnTo>
                <a:lnTo>
                  <a:pt x="10707" y="14575"/>
                </a:lnTo>
                <a:lnTo>
                  <a:pt x="10877" y="14624"/>
                </a:lnTo>
                <a:lnTo>
                  <a:pt x="10488" y="14746"/>
                </a:lnTo>
                <a:lnTo>
                  <a:pt x="10293" y="14673"/>
                </a:lnTo>
                <a:lnTo>
                  <a:pt x="10098" y="14624"/>
                </a:lnTo>
                <a:lnTo>
                  <a:pt x="9904" y="14600"/>
                </a:lnTo>
                <a:lnTo>
                  <a:pt x="9782" y="14600"/>
                </a:lnTo>
                <a:lnTo>
                  <a:pt x="9685" y="14648"/>
                </a:lnTo>
                <a:lnTo>
                  <a:pt x="9660" y="14673"/>
                </a:lnTo>
                <a:lnTo>
                  <a:pt x="9660" y="14721"/>
                </a:lnTo>
                <a:lnTo>
                  <a:pt x="9709" y="14794"/>
                </a:lnTo>
                <a:lnTo>
                  <a:pt x="9782" y="14843"/>
                </a:lnTo>
                <a:lnTo>
                  <a:pt x="9928" y="14916"/>
                </a:lnTo>
                <a:lnTo>
                  <a:pt x="9612" y="14989"/>
                </a:lnTo>
                <a:lnTo>
                  <a:pt x="9563" y="14940"/>
                </a:lnTo>
                <a:lnTo>
                  <a:pt x="9514" y="14916"/>
                </a:lnTo>
                <a:lnTo>
                  <a:pt x="9417" y="14867"/>
                </a:lnTo>
                <a:lnTo>
                  <a:pt x="9222" y="14843"/>
                </a:lnTo>
                <a:lnTo>
                  <a:pt x="9125" y="14843"/>
                </a:lnTo>
                <a:lnTo>
                  <a:pt x="9028" y="14867"/>
                </a:lnTo>
                <a:lnTo>
                  <a:pt x="9003" y="14916"/>
                </a:lnTo>
                <a:lnTo>
                  <a:pt x="8979" y="14965"/>
                </a:lnTo>
                <a:lnTo>
                  <a:pt x="8955" y="15013"/>
                </a:lnTo>
                <a:lnTo>
                  <a:pt x="8979" y="15062"/>
                </a:lnTo>
                <a:lnTo>
                  <a:pt x="9003" y="15086"/>
                </a:lnTo>
                <a:lnTo>
                  <a:pt x="8638" y="15135"/>
                </a:lnTo>
                <a:lnTo>
                  <a:pt x="8298" y="15159"/>
                </a:lnTo>
                <a:lnTo>
                  <a:pt x="7203" y="15159"/>
                </a:lnTo>
                <a:lnTo>
                  <a:pt x="6838" y="15111"/>
                </a:lnTo>
                <a:lnTo>
                  <a:pt x="6497" y="15062"/>
                </a:lnTo>
                <a:lnTo>
                  <a:pt x="6132" y="14989"/>
                </a:lnTo>
                <a:lnTo>
                  <a:pt x="5792" y="14916"/>
                </a:lnTo>
                <a:lnTo>
                  <a:pt x="5451" y="14819"/>
                </a:lnTo>
                <a:lnTo>
                  <a:pt x="5110" y="14697"/>
                </a:lnTo>
                <a:lnTo>
                  <a:pt x="4794" y="14575"/>
                </a:lnTo>
                <a:lnTo>
                  <a:pt x="4453" y="14405"/>
                </a:lnTo>
                <a:lnTo>
                  <a:pt x="4137" y="14259"/>
                </a:lnTo>
                <a:lnTo>
                  <a:pt x="3845" y="14064"/>
                </a:lnTo>
                <a:lnTo>
                  <a:pt x="3553" y="13870"/>
                </a:lnTo>
                <a:lnTo>
                  <a:pt x="3285" y="13675"/>
                </a:lnTo>
                <a:lnTo>
                  <a:pt x="3018" y="13456"/>
                </a:lnTo>
                <a:lnTo>
                  <a:pt x="2774" y="13237"/>
                </a:lnTo>
                <a:lnTo>
                  <a:pt x="2531" y="12994"/>
                </a:lnTo>
                <a:lnTo>
                  <a:pt x="2312" y="12775"/>
                </a:lnTo>
                <a:lnTo>
                  <a:pt x="2093" y="12507"/>
                </a:lnTo>
                <a:lnTo>
                  <a:pt x="1898" y="12239"/>
                </a:lnTo>
                <a:lnTo>
                  <a:pt x="1728" y="11972"/>
                </a:lnTo>
                <a:lnTo>
                  <a:pt x="1558" y="11704"/>
                </a:lnTo>
                <a:lnTo>
                  <a:pt x="1387" y="11412"/>
                </a:lnTo>
                <a:lnTo>
                  <a:pt x="1266" y="11120"/>
                </a:lnTo>
                <a:lnTo>
                  <a:pt x="1144" y="10828"/>
                </a:lnTo>
                <a:lnTo>
                  <a:pt x="1022" y="10512"/>
                </a:lnTo>
                <a:lnTo>
                  <a:pt x="949" y="10195"/>
                </a:lnTo>
                <a:lnTo>
                  <a:pt x="876" y="9879"/>
                </a:lnTo>
                <a:lnTo>
                  <a:pt x="828" y="9538"/>
                </a:lnTo>
                <a:lnTo>
                  <a:pt x="755" y="9003"/>
                </a:lnTo>
                <a:lnTo>
                  <a:pt x="730" y="8468"/>
                </a:lnTo>
                <a:lnTo>
                  <a:pt x="730" y="7933"/>
                </a:lnTo>
                <a:lnTo>
                  <a:pt x="779" y="7397"/>
                </a:lnTo>
                <a:lnTo>
                  <a:pt x="828" y="6862"/>
                </a:lnTo>
                <a:lnTo>
                  <a:pt x="949" y="6351"/>
                </a:lnTo>
                <a:lnTo>
                  <a:pt x="1071" y="5840"/>
                </a:lnTo>
                <a:lnTo>
                  <a:pt x="1266" y="5353"/>
                </a:lnTo>
                <a:lnTo>
                  <a:pt x="1387" y="5061"/>
                </a:lnTo>
                <a:lnTo>
                  <a:pt x="1558" y="4745"/>
                </a:lnTo>
                <a:lnTo>
                  <a:pt x="1752" y="4404"/>
                </a:lnTo>
                <a:lnTo>
                  <a:pt x="1996" y="4064"/>
                </a:lnTo>
                <a:lnTo>
                  <a:pt x="2263" y="3699"/>
                </a:lnTo>
                <a:lnTo>
                  <a:pt x="2555" y="3334"/>
                </a:lnTo>
                <a:lnTo>
                  <a:pt x="2896" y="2944"/>
                </a:lnTo>
                <a:lnTo>
                  <a:pt x="3261" y="2604"/>
                </a:lnTo>
                <a:lnTo>
                  <a:pt x="3650" y="2263"/>
                </a:lnTo>
                <a:lnTo>
                  <a:pt x="4064" y="1922"/>
                </a:lnTo>
                <a:lnTo>
                  <a:pt x="4526" y="1630"/>
                </a:lnTo>
                <a:lnTo>
                  <a:pt x="5013" y="1363"/>
                </a:lnTo>
                <a:lnTo>
                  <a:pt x="5500" y="1144"/>
                </a:lnTo>
                <a:lnTo>
                  <a:pt x="6035" y="974"/>
                </a:lnTo>
                <a:lnTo>
                  <a:pt x="6303" y="925"/>
                </a:lnTo>
                <a:lnTo>
                  <a:pt x="6595" y="876"/>
                </a:lnTo>
                <a:lnTo>
                  <a:pt x="6862" y="828"/>
                </a:lnTo>
                <a:lnTo>
                  <a:pt x="7154" y="803"/>
                </a:lnTo>
                <a:lnTo>
                  <a:pt x="7519" y="779"/>
                </a:lnTo>
                <a:lnTo>
                  <a:pt x="7909" y="730"/>
                </a:lnTo>
                <a:lnTo>
                  <a:pt x="8298" y="682"/>
                </a:lnTo>
                <a:close/>
                <a:moveTo>
                  <a:pt x="8128" y="0"/>
                </a:moveTo>
                <a:lnTo>
                  <a:pt x="7738" y="25"/>
                </a:lnTo>
                <a:lnTo>
                  <a:pt x="7373" y="73"/>
                </a:lnTo>
                <a:lnTo>
                  <a:pt x="7081" y="49"/>
                </a:lnTo>
                <a:lnTo>
                  <a:pt x="6765" y="49"/>
                </a:lnTo>
                <a:lnTo>
                  <a:pt x="6473" y="73"/>
                </a:lnTo>
                <a:lnTo>
                  <a:pt x="6157" y="146"/>
                </a:lnTo>
                <a:lnTo>
                  <a:pt x="5840" y="219"/>
                </a:lnTo>
                <a:lnTo>
                  <a:pt x="5524" y="317"/>
                </a:lnTo>
                <a:lnTo>
                  <a:pt x="5208" y="438"/>
                </a:lnTo>
                <a:lnTo>
                  <a:pt x="4916" y="560"/>
                </a:lnTo>
                <a:lnTo>
                  <a:pt x="4307" y="876"/>
                </a:lnTo>
                <a:lnTo>
                  <a:pt x="3748" y="1217"/>
                </a:lnTo>
                <a:lnTo>
                  <a:pt x="3212" y="1606"/>
                </a:lnTo>
                <a:lnTo>
                  <a:pt x="2750" y="1995"/>
                </a:lnTo>
                <a:lnTo>
                  <a:pt x="2482" y="2239"/>
                </a:lnTo>
                <a:lnTo>
                  <a:pt x="2239" y="2482"/>
                </a:lnTo>
                <a:lnTo>
                  <a:pt x="2020" y="2725"/>
                </a:lnTo>
                <a:lnTo>
                  <a:pt x="1825" y="2993"/>
                </a:lnTo>
                <a:lnTo>
                  <a:pt x="1631" y="3261"/>
                </a:lnTo>
                <a:lnTo>
                  <a:pt x="1436" y="3528"/>
                </a:lnTo>
                <a:lnTo>
                  <a:pt x="1120" y="4088"/>
                </a:lnTo>
                <a:lnTo>
                  <a:pt x="852" y="4696"/>
                </a:lnTo>
                <a:lnTo>
                  <a:pt x="609" y="5305"/>
                </a:lnTo>
                <a:lnTo>
                  <a:pt x="390" y="5962"/>
                </a:lnTo>
                <a:lnTo>
                  <a:pt x="195" y="6643"/>
                </a:lnTo>
                <a:lnTo>
                  <a:pt x="122" y="7008"/>
                </a:lnTo>
                <a:lnTo>
                  <a:pt x="49" y="7373"/>
                </a:lnTo>
                <a:lnTo>
                  <a:pt x="25" y="7738"/>
                </a:lnTo>
                <a:lnTo>
                  <a:pt x="1" y="8103"/>
                </a:lnTo>
                <a:lnTo>
                  <a:pt x="1" y="8468"/>
                </a:lnTo>
                <a:lnTo>
                  <a:pt x="1" y="8809"/>
                </a:lnTo>
                <a:lnTo>
                  <a:pt x="49" y="9174"/>
                </a:lnTo>
                <a:lnTo>
                  <a:pt x="98" y="9514"/>
                </a:lnTo>
                <a:lnTo>
                  <a:pt x="171" y="9879"/>
                </a:lnTo>
                <a:lnTo>
                  <a:pt x="268" y="10220"/>
                </a:lnTo>
                <a:lnTo>
                  <a:pt x="365" y="10560"/>
                </a:lnTo>
                <a:lnTo>
                  <a:pt x="487" y="10901"/>
                </a:lnTo>
                <a:lnTo>
                  <a:pt x="633" y="11242"/>
                </a:lnTo>
                <a:lnTo>
                  <a:pt x="803" y="11582"/>
                </a:lnTo>
                <a:lnTo>
                  <a:pt x="1168" y="12264"/>
                </a:lnTo>
                <a:lnTo>
                  <a:pt x="1387" y="12629"/>
                </a:lnTo>
                <a:lnTo>
                  <a:pt x="1631" y="12994"/>
                </a:lnTo>
                <a:lnTo>
                  <a:pt x="1874" y="13334"/>
                </a:lnTo>
                <a:lnTo>
                  <a:pt x="2142" y="13651"/>
                </a:lnTo>
                <a:lnTo>
                  <a:pt x="2434" y="13943"/>
                </a:lnTo>
                <a:lnTo>
                  <a:pt x="2726" y="14235"/>
                </a:lnTo>
                <a:lnTo>
                  <a:pt x="3042" y="14502"/>
                </a:lnTo>
                <a:lnTo>
                  <a:pt x="3358" y="14746"/>
                </a:lnTo>
                <a:lnTo>
                  <a:pt x="3699" y="14965"/>
                </a:lnTo>
                <a:lnTo>
                  <a:pt x="4040" y="15159"/>
                </a:lnTo>
                <a:lnTo>
                  <a:pt x="4405" y="15354"/>
                </a:lnTo>
                <a:lnTo>
                  <a:pt x="4794" y="15500"/>
                </a:lnTo>
                <a:lnTo>
                  <a:pt x="5183" y="15622"/>
                </a:lnTo>
                <a:lnTo>
                  <a:pt x="5573" y="15743"/>
                </a:lnTo>
                <a:lnTo>
                  <a:pt x="5986" y="15816"/>
                </a:lnTo>
                <a:lnTo>
                  <a:pt x="6424" y="15889"/>
                </a:lnTo>
                <a:lnTo>
                  <a:pt x="6838" y="15914"/>
                </a:lnTo>
                <a:lnTo>
                  <a:pt x="7276" y="15938"/>
                </a:lnTo>
                <a:lnTo>
                  <a:pt x="7714" y="15938"/>
                </a:lnTo>
                <a:lnTo>
                  <a:pt x="8152" y="15914"/>
                </a:lnTo>
                <a:lnTo>
                  <a:pt x="8565" y="15889"/>
                </a:lnTo>
                <a:lnTo>
                  <a:pt x="9003" y="15841"/>
                </a:lnTo>
                <a:lnTo>
                  <a:pt x="9417" y="15768"/>
                </a:lnTo>
                <a:lnTo>
                  <a:pt x="9831" y="15670"/>
                </a:lnTo>
                <a:lnTo>
                  <a:pt x="10244" y="15573"/>
                </a:lnTo>
                <a:lnTo>
                  <a:pt x="10658" y="15451"/>
                </a:lnTo>
                <a:lnTo>
                  <a:pt x="11047" y="15305"/>
                </a:lnTo>
                <a:lnTo>
                  <a:pt x="11437" y="15135"/>
                </a:lnTo>
                <a:lnTo>
                  <a:pt x="11826" y="14940"/>
                </a:lnTo>
                <a:lnTo>
                  <a:pt x="12191" y="14721"/>
                </a:lnTo>
                <a:lnTo>
                  <a:pt x="12556" y="14478"/>
                </a:lnTo>
                <a:lnTo>
                  <a:pt x="12921" y="14235"/>
                </a:lnTo>
                <a:lnTo>
                  <a:pt x="13262" y="13943"/>
                </a:lnTo>
                <a:lnTo>
                  <a:pt x="13578" y="13651"/>
                </a:lnTo>
                <a:lnTo>
                  <a:pt x="13894" y="13334"/>
                </a:lnTo>
                <a:lnTo>
                  <a:pt x="14186" y="13018"/>
                </a:lnTo>
                <a:lnTo>
                  <a:pt x="14430" y="12702"/>
                </a:lnTo>
                <a:lnTo>
                  <a:pt x="14673" y="12361"/>
                </a:lnTo>
                <a:lnTo>
                  <a:pt x="14892" y="11996"/>
                </a:lnTo>
                <a:lnTo>
                  <a:pt x="15087" y="11631"/>
                </a:lnTo>
                <a:lnTo>
                  <a:pt x="15111" y="11631"/>
                </a:lnTo>
                <a:lnTo>
                  <a:pt x="15135" y="11582"/>
                </a:lnTo>
                <a:lnTo>
                  <a:pt x="15135" y="11534"/>
                </a:lnTo>
                <a:lnTo>
                  <a:pt x="15330" y="11096"/>
                </a:lnTo>
                <a:lnTo>
                  <a:pt x="15500" y="10658"/>
                </a:lnTo>
                <a:lnTo>
                  <a:pt x="15622" y="10195"/>
                </a:lnTo>
                <a:lnTo>
                  <a:pt x="15719" y="9733"/>
                </a:lnTo>
                <a:lnTo>
                  <a:pt x="15744" y="9709"/>
                </a:lnTo>
                <a:lnTo>
                  <a:pt x="15768" y="9684"/>
                </a:lnTo>
                <a:lnTo>
                  <a:pt x="15768" y="9636"/>
                </a:lnTo>
                <a:lnTo>
                  <a:pt x="15768" y="9611"/>
                </a:lnTo>
                <a:lnTo>
                  <a:pt x="15744" y="9563"/>
                </a:lnTo>
                <a:lnTo>
                  <a:pt x="15792" y="9174"/>
                </a:lnTo>
                <a:lnTo>
                  <a:pt x="15817" y="8760"/>
                </a:lnTo>
                <a:lnTo>
                  <a:pt x="15817" y="8371"/>
                </a:lnTo>
                <a:lnTo>
                  <a:pt x="15817" y="7957"/>
                </a:lnTo>
                <a:lnTo>
                  <a:pt x="15719" y="7105"/>
                </a:lnTo>
                <a:lnTo>
                  <a:pt x="15671" y="6667"/>
                </a:lnTo>
                <a:lnTo>
                  <a:pt x="15598" y="6254"/>
                </a:lnTo>
                <a:lnTo>
                  <a:pt x="15500" y="5840"/>
                </a:lnTo>
                <a:lnTo>
                  <a:pt x="15403" y="5426"/>
                </a:lnTo>
                <a:lnTo>
                  <a:pt x="15281" y="5013"/>
                </a:lnTo>
                <a:lnTo>
                  <a:pt x="15135" y="4623"/>
                </a:lnTo>
                <a:lnTo>
                  <a:pt x="14989" y="4234"/>
                </a:lnTo>
                <a:lnTo>
                  <a:pt x="14819" y="3845"/>
                </a:lnTo>
                <a:lnTo>
                  <a:pt x="14600" y="3480"/>
                </a:lnTo>
                <a:lnTo>
                  <a:pt x="14381" y="3115"/>
                </a:lnTo>
                <a:lnTo>
                  <a:pt x="14138" y="2774"/>
                </a:lnTo>
                <a:lnTo>
                  <a:pt x="13870" y="2458"/>
                </a:lnTo>
                <a:lnTo>
                  <a:pt x="13578" y="2141"/>
                </a:lnTo>
                <a:lnTo>
                  <a:pt x="13262" y="1849"/>
                </a:lnTo>
                <a:lnTo>
                  <a:pt x="12970" y="1582"/>
                </a:lnTo>
                <a:lnTo>
                  <a:pt x="12629" y="1363"/>
                </a:lnTo>
                <a:lnTo>
                  <a:pt x="12288" y="1144"/>
                </a:lnTo>
                <a:lnTo>
                  <a:pt x="11948" y="949"/>
                </a:lnTo>
                <a:lnTo>
                  <a:pt x="11583" y="779"/>
                </a:lnTo>
                <a:lnTo>
                  <a:pt x="11218" y="609"/>
                </a:lnTo>
                <a:lnTo>
                  <a:pt x="10828" y="487"/>
                </a:lnTo>
                <a:lnTo>
                  <a:pt x="10463" y="365"/>
                </a:lnTo>
                <a:lnTo>
                  <a:pt x="10098" y="268"/>
                </a:lnTo>
                <a:lnTo>
                  <a:pt x="9709" y="171"/>
                </a:lnTo>
                <a:lnTo>
                  <a:pt x="9320" y="98"/>
                </a:lnTo>
                <a:lnTo>
                  <a:pt x="8930" y="49"/>
                </a:lnTo>
                <a:lnTo>
                  <a:pt x="8517" y="25"/>
                </a:lnTo>
                <a:lnTo>
                  <a:pt x="8128" y="0"/>
                </a:lnTo>
                <a:close/>
              </a:path>
            </a:pathLst>
          </a:custGeom>
          <a:solidFill>
            <a:srgbClr val="454F5B"/>
          </a:solidFill>
          <a:ln>
            <a:noFill/>
          </a:ln>
        </p:spPr>
        <p:txBody>
          <a:bodyPr spcFirstLastPara="1" wrap="square" lIns="91425" tIns="91425" rIns="91425" bIns="91425" anchor="ctr" anchorCtr="0">
            <a:noAutofit/>
          </a:bodyPr>
          <a:lstStyle/>
          <a:p>
            <a:endParaRPr dirty="0"/>
          </a:p>
        </p:txBody>
      </p:sp>
      <p:sp>
        <p:nvSpPr>
          <p:cNvPr id="47" name="Arrow: Right 46">
            <a:extLst>
              <a:ext uri="{FF2B5EF4-FFF2-40B4-BE49-F238E27FC236}">
                <a16:creationId xmlns:a16="http://schemas.microsoft.com/office/drawing/2014/main" id="{4A447031-63FE-4EE1-ACFC-105542A1B3FA}"/>
              </a:ext>
            </a:extLst>
          </p:cNvPr>
          <p:cNvSpPr/>
          <p:nvPr/>
        </p:nvSpPr>
        <p:spPr>
          <a:xfrm rot="10228949">
            <a:off x="2826599" y="4206097"/>
            <a:ext cx="584821" cy="162233"/>
          </a:xfrm>
          <a:prstGeom prst="rightArrow">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53" name="Arrow: Circular 52">
            <a:extLst>
              <a:ext uri="{FF2B5EF4-FFF2-40B4-BE49-F238E27FC236}">
                <a16:creationId xmlns:a16="http://schemas.microsoft.com/office/drawing/2014/main" id="{BC348CB9-0359-4A81-B106-F13ED3B49AD2}"/>
              </a:ext>
            </a:extLst>
          </p:cNvPr>
          <p:cNvSpPr/>
          <p:nvPr/>
        </p:nvSpPr>
        <p:spPr>
          <a:xfrm rot="12701660">
            <a:off x="3782949" y="4719029"/>
            <a:ext cx="921779" cy="661547"/>
          </a:xfrm>
          <a:prstGeom prst="circularArrow">
            <a:avLst>
              <a:gd name="adj1" fmla="val 12500"/>
              <a:gd name="adj2" fmla="val 1142319"/>
              <a:gd name="adj3" fmla="val 20457681"/>
              <a:gd name="adj4" fmla="val 12475922"/>
              <a:gd name="adj5" fmla="val 12500"/>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56" name="Arrow: Circular 55">
            <a:extLst>
              <a:ext uri="{FF2B5EF4-FFF2-40B4-BE49-F238E27FC236}">
                <a16:creationId xmlns:a16="http://schemas.microsoft.com/office/drawing/2014/main" id="{683F9298-BE15-4CEA-9E3E-9E2C168760B8}"/>
              </a:ext>
            </a:extLst>
          </p:cNvPr>
          <p:cNvSpPr/>
          <p:nvPr/>
        </p:nvSpPr>
        <p:spPr>
          <a:xfrm rot="20151479">
            <a:off x="4302895" y="3232725"/>
            <a:ext cx="921779" cy="661547"/>
          </a:xfrm>
          <a:prstGeom prst="circularArrow">
            <a:avLst>
              <a:gd name="adj1" fmla="val 12500"/>
              <a:gd name="adj2" fmla="val 1142319"/>
              <a:gd name="adj3" fmla="val 20457681"/>
              <a:gd name="adj4" fmla="val 12475922"/>
              <a:gd name="adj5" fmla="val 12500"/>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57" name="Arrow: Circular 56">
            <a:extLst>
              <a:ext uri="{FF2B5EF4-FFF2-40B4-BE49-F238E27FC236}">
                <a16:creationId xmlns:a16="http://schemas.microsoft.com/office/drawing/2014/main" id="{DD61F144-6262-4800-88D2-09CA1F8A975C}"/>
              </a:ext>
            </a:extLst>
          </p:cNvPr>
          <p:cNvSpPr/>
          <p:nvPr/>
        </p:nvSpPr>
        <p:spPr>
          <a:xfrm rot="9254886">
            <a:off x="5508783" y="4903248"/>
            <a:ext cx="921779" cy="661547"/>
          </a:xfrm>
          <a:prstGeom prst="circularArrow">
            <a:avLst>
              <a:gd name="adj1" fmla="val 12500"/>
              <a:gd name="adj2" fmla="val 1142319"/>
              <a:gd name="adj3" fmla="val 20457681"/>
              <a:gd name="adj4" fmla="val 12475922"/>
              <a:gd name="adj5" fmla="val 12500"/>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58" name="Arrow: Circular 57">
            <a:extLst>
              <a:ext uri="{FF2B5EF4-FFF2-40B4-BE49-F238E27FC236}">
                <a16:creationId xmlns:a16="http://schemas.microsoft.com/office/drawing/2014/main" id="{2C7F75E1-78E5-4C1B-BCE7-61CD93D1F344}"/>
              </a:ext>
            </a:extLst>
          </p:cNvPr>
          <p:cNvSpPr/>
          <p:nvPr/>
        </p:nvSpPr>
        <p:spPr>
          <a:xfrm rot="2306150">
            <a:off x="5813265" y="3611231"/>
            <a:ext cx="921779" cy="661547"/>
          </a:xfrm>
          <a:prstGeom prst="circularArrow">
            <a:avLst>
              <a:gd name="adj1" fmla="val 12500"/>
              <a:gd name="adj2" fmla="val 1142319"/>
              <a:gd name="adj3" fmla="val 20457681"/>
              <a:gd name="adj4" fmla="val 12475922"/>
              <a:gd name="adj5" fmla="val 12500"/>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28" name="Google Shape;346;p39">
            <a:extLst>
              <a:ext uri="{FF2B5EF4-FFF2-40B4-BE49-F238E27FC236}">
                <a16:creationId xmlns:a16="http://schemas.microsoft.com/office/drawing/2014/main" id="{A47FDC9A-42C8-4283-A2C8-AFD119C53F40}"/>
              </a:ext>
            </a:extLst>
          </p:cNvPr>
          <p:cNvSpPr/>
          <p:nvPr/>
        </p:nvSpPr>
        <p:spPr>
          <a:xfrm>
            <a:off x="2086663" y="3823066"/>
            <a:ext cx="881691" cy="869484"/>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454F5B"/>
          </a:solidFill>
          <a:ln>
            <a:noFill/>
          </a:ln>
        </p:spPr>
        <p:txBody>
          <a:bodyPr spcFirstLastPara="1" wrap="square" lIns="91425" tIns="91425" rIns="91425" bIns="91425" anchor="ctr" anchorCtr="0">
            <a:noAutofit/>
          </a:bodyPr>
          <a:lstStyle/>
          <a:p>
            <a:endParaRPr dirty="0">
              <a:solidFill>
                <a:schemeClr val="bg2">
                  <a:lumMod val="75000"/>
                </a:schemeClr>
              </a:solidFill>
            </a:endParaRPr>
          </a:p>
        </p:txBody>
      </p:sp>
      <p:sp>
        <p:nvSpPr>
          <p:cNvPr id="29" name="Google Shape;355;p39">
            <a:extLst>
              <a:ext uri="{FF2B5EF4-FFF2-40B4-BE49-F238E27FC236}">
                <a16:creationId xmlns:a16="http://schemas.microsoft.com/office/drawing/2014/main" id="{057BAB71-2E89-43CA-B4E0-8713E717BC48}"/>
              </a:ext>
            </a:extLst>
          </p:cNvPr>
          <p:cNvSpPr/>
          <p:nvPr/>
        </p:nvSpPr>
        <p:spPr>
          <a:xfrm>
            <a:off x="286708" y="2523169"/>
            <a:ext cx="1617883" cy="1406188"/>
          </a:xfrm>
          <a:custGeom>
            <a:avLst/>
            <a:gdLst/>
            <a:ahLst/>
            <a:cxnLst/>
            <a:rect l="l" t="t" r="r" b="b"/>
            <a:pathLst>
              <a:path w="15842" h="15938" extrusionOk="0">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rgbClr val="454F5B"/>
          </a:solidFill>
          <a:ln>
            <a:noFill/>
          </a:ln>
        </p:spPr>
        <p:txBody>
          <a:bodyPr spcFirstLastPara="1" wrap="square" lIns="91425" tIns="91425" rIns="91425" bIns="91425" anchor="ctr" anchorCtr="0">
            <a:noAutofit/>
          </a:bodyPr>
          <a:lstStyle/>
          <a:p>
            <a:endParaRPr dirty="0">
              <a:solidFill>
                <a:schemeClr val="bg2">
                  <a:lumMod val="75000"/>
                </a:schemeClr>
              </a:solidFill>
            </a:endParaRPr>
          </a:p>
        </p:txBody>
      </p:sp>
      <p:sp>
        <p:nvSpPr>
          <p:cNvPr id="30" name="Arrow: Right 29">
            <a:extLst>
              <a:ext uri="{FF2B5EF4-FFF2-40B4-BE49-F238E27FC236}">
                <a16:creationId xmlns:a16="http://schemas.microsoft.com/office/drawing/2014/main" id="{4B762EE0-6222-43BB-B8DC-EA5AC9C43DF8}"/>
              </a:ext>
            </a:extLst>
          </p:cNvPr>
          <p:cNvSpPr/>
          <p:nvPr/>
        </p:nvSpPr>
        <p:spPr>
          <a:xfrm rot="12317468">
            <a:off x="1667212" y="3956540"/>
            <a:ext cx="584821" cy="162233"/>
          </a:xfrm>
          <a:prstGeom prst="rightArrow">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943483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6A1A-86AD-4DAD-9F9C-69A8C5698E7A}"/>
              </a:ext>
            </a:extLst>
          </p:cNvPr>
          <p:cNvSpPr>
            <a:spLocks noGrp="1"/>
          </p:cNvSpPr>
          <p:nvPr>
            <p:ph type="ctrTitle"/>
          </p:nvPr>
        </p:nvSpPr>
        <p:spPr>
          <a:xfrm>
            <a:off x="0" y="1211893"/>
            <a:ext cx="5473874" cy="4434214"/>
          </a:xfrm>
        </p:spPr>
        <p:txBody>
          <a:bodyPr/>
          <a:lstStyle/>
          <a:p>
            <a:r>
              <a:rPr lang="en-CA" sz="5500" dirty="0"/>
              <a:t>How do you lift others up? </a:t>
            </a:r>
            <a:br>
              <a:rPr lang="en-CA" sz="5500" dirty="0"/>
            </a:br>
            <a:r>
              <a:rPr lang="en-CA" sz="5500" dirty="0"/>
              <a:t>Or ask for help when you need it?</a:t>
            </a:r>
          </a:p>
        </p:txBody>
      </p:sp>
    </p:spTree>
    <p:extLst>
      <p:ext uri="{BB962C8B-B14F-4D97-AF65-F5344CB8AC3E}">
        <p14:creationId xmlns:p14="http://schemas.microsoft.com/office/powerpoint/2010/main" val="3746897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CAF07-67E1-4069-8D8D-7E065C98A875}"/>
              </a:ext>
            </a:extLst>
          </p:cNvPr>
          <p:cNvSpPr>
            <a:spLocks noGrp="1"/>
          </p:cNvSpPr>
          <p:nvPr>
            <p:ph type="title"/>
          </p:nvPr>
        </p:nvSpPr>
        <p:spPr>
          <a:xfrm>
            <a:off x="272144" y="274633"/>
            <a:ext cx="8591637" cy="1143200"/>
          </a:xfrm>
        </p:spPr>
        <p:txBody>
          <a:bodyPr/>
          <a:lstStyle/>
          <a:p>
            <a:r>
              <a:rPr lang="en-CA" sz="4000" b="0" dirty="0">
                <a:solidFill>
                  <a:schemeClr val="bg2">
                    <a:lumMod val="75000"/>
                  </a:schemeClr>
                </a:solidFill>
                <a:latin typeface="Muli" panose="020B0604020202020204" charset="0"/>
                <a:sym typeface="Muli Light"/>
              </a:rPr>
              <a:t>What we’ll talk about today</a:t>
            </a:r>
          </a:p>
        </p:txBody>
      </p:sp>
      <p:sp>
        <p:nvSpPr>
          <p:cNvPr id="3" name="Text Placeholder 2">
            <a:extLst>
              <a:ext uri="{FF2B5EF4-FFF2-40B4-BE49-F238E27FC236}">
                <a16:creationId xmlns:a16="http://schemas.microsoft.com/office/drawing/2014/main" id="{7F92AF11-67FD-49E6-BAE2-7A03DB4502DD}"/>
              </a:ext>
            </a:extLst>
          </p:cNvPr>
          <p:cNvSpPr>
            <a:spLocks noGrp="1"/>
          </p:cNvSpPr>
          <p:nvPr>
            <p:ph type="body" idx="1"/>
          </p:nvPr>
        </p:nvSpPr>
        <p:spPr>
          <a:xfrm>
            <a:off x="707573" y="1600199"/>
            <a:ext cx="7728856" cy="4028000"/>
          </a:xfrm>
        </p:spPr>
        <p:txBody>
          <a:bodyPr/>
          <a:lstStyle/>
          <a:p>
            <a:r>
              <a:rPr lang="en-CA" sz="3000" dirty="0">
                <a:solidFill>
                  <a:schemeClr val="bg2">
                    <a:lumMod val="75000"/>
                  </a:schemeClr>
                </a:solidFill>
                <a:latin typeface="Muli" panose="020B0604020202020204" charset="0"/>
              </a:rPr>
              <a:t>A bit about my </a:t>
            </a:r>
            <a:r>
              <a:rPr lang="en-CA" sz="3000" dirty="0">
                <a:solidFill>
                  <a:schemeClr val="bg2">
                    <a:lumMod val="75000"/>
                  </a:schemeClr>
                </a:solidFill>
                <a:latin typeface="Muli" panose="020B0604020202020204" charset="0"/>
                <a:sym typeface="Muli Light"/>
              </a:rPr>
              <a:t>experience</a:t>
            </a:r>
            <a:r>
              <a:rPr lang="en-CA" sz="3000" dirty="0">
                <a:solidFill>
                  <a:schemeClr val="bg2">
                    <a:lumMod val="75000"/>
                  </a:schemeClr>
                </a:solidFill>
                <a:latin typeface="Muli" panose="020B0604020202020204" charset="0"/>
              </a:rPr>
              <a:t> as a beginner practitioner-researcher</a:t>
            </a:r>
          </a:p>
          <a:p>
            <a:r>
              <a:rPr lang="en-CA" sz="3000" dirty="0">
                <a:solidFill>
                  <a:schemeClr val="bg2">
                    <a:lumMod val="75000"/>
                  </a:schemeClr>
                </a:solidFill>
                <a:latin typeface="Muli" panose="020B0604020202020204" charset="0"/>
              </a:rPr>
              <a:t>Details of my first solo research study</a:t>
            </a:r>
          </a:p>
          <a:p>
            <a:r>
              <a:rPr lang="en-CA" sz="3000" dirty="0">
                <a:solidFill>
                  <a:schemeClr val="bg2">
                    <a:lumMod val="75000"/>
                  </a:schemeClr>
                </a:solidFill>
                <a:latin typeface="Muli" panose="020B0604020202020204" charset="0"/>
              </a:rPr>
              <a:t>Initial findings from the study</a:t>
            </a:r>
          </a:p>
          <a:p>
            <a:r>
              <a:rPr lang="en-CA" sz="3000" dirty="0">
                <a:solidFill>
                  <a:schemeClr val="bg2">
                    <a:lumMod val="75000"/>
                  </a:schemeClr>
                </a:solidFill>
                <a:latin typeface="Muli" panose="020B0604020202020204" charset="0"/>
              </a:rPr>
              <a:t>Discussion and sharing of ideas</a:t>
            </a:r>
          </a:p>
        </p:txBody>
      </p:sp>
    </p:spTree>
    <p:extLst>
      <p:ext uri="{BB962C8B-B14F-4D97-AF65-F5344CB8AC3E}">
        <p14:creationId xmlns:p14="http://schemas.microsoft.com/office/powerpoint/2010/main" val="2185501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F3547-81D7-4BEB-9815-D52A019031AC}"/>
              </a:ext>
            </a:extLst>
          </p:cNvPr>
          <p:cNvSpPr>
            <a:spLocks noGrp="1"/>
          </p:cNvSpPr>
          <p:nvPr>
            <p:ph type="ctrTitle"/>
          </p:nvPr>
        </p:nvSpPr>
        <p:spPr/>
        <p:txBody>
          <a:bodyPr/>
          <a:lstStyle/>
          <a:p>
            <a:r>
              <a:rPr lang="en-CA" sz="6500" dirty="0">
                <a:solidFill>
                  <a:schemeClr val="bg2">
                    <a:lumMod val="75000"/>
                  </a:schemeClr>
                </a:solidFill>
                <a:latin typeface="Muli" panose="020B0604020202020204" charset="0"/>
                <a:cs typeface="Muli" panose="020B0604020202020204" charset="0"/>
              </a:rPr>
              <a:t>Details of the study</a:t>
            </a:r>
          </a:p>
        </p:txBody>
      </p:sp>
    </p:spTree>
    <p:extLst>
      <p:ext uri="{BB962C8B-B14F-4D97-AF65-F5344CB8AC3E}">
        <p14:creationId xmlns:p14="http://schemas.microsoft.com/office/powerpoint/2010/main" val="973220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A8C5CD-9246-4C06-AE81-F39F03A1DA81}"/>
              </a:ext>
            </a:extLst>
          </p:cNvPr>
          <p:cNvSpPr>
            <a:spLocks noGrp="1"/>
          </p:cNvSpPr>
          <p:nvPr>
            <p:ph type="title"/>
          </p:nvPr>
        </p:nvSpPr>
        <p:spPr/>
        <p:txBody>
          <a:bodyPr/>
          <a:lstStyle/>
          <a:p>
            <a:r>
              <a:rPr lang="en-CA" sz="4000" b="0" dirty="0">
                <a:solidFill>
                  <a:schemeClr val="bg2">
                    <a:lumMod val="75000"/>
                  </a:schemeClr>
                </a:solidFill>
                <a:latin typeface="Muli" panose="020B0604020202020204" charset="0"/>
              </a:rPr>
              <a:t>Survey participants</a:t>
            </a:r>
          </a:p>
        </p:txBody>
      </p:sp>
      <p:sp>
        <p:nvSpPr>
          <p:cNvPr id="8" name="Text Placeholder 7">
            <a:extLst>
              <a:ext uri="{FF2B5EF4-FFF2-40B4-BE49-F238E27FC236}">
                <a16:creationId xmlns:a16="http://schemas.microsoft.com/office/drawing/2014/main" id="{A336C4D4-E599-4A0B-B278-FCD568BD8A1A}"/>
              </a:ext>
            </a:extLst>
          </p:cNvPr>
          <p:cNvSpPr>
            <a:spLocks noGrp="1"/>
          </p:cNvSpPr>
          <p:nvPr>
            <p:ph type="body" idx="1"/>
          </p:nvPr>
        </p:nvSpPr>
        <p:spPr/>
        <p:txBody>
          <a:bodyPr/>
          <a:lstStyle/>
          <a:p>
            <a:pPr marL="88898" indent="0">
              <a:buNone/>
            </a:pPr>
            <a:r>
              <a:rPr lang="en-CA" sz="3000" dirty="0">
                <a:latin typeface="Muli" panose="020B0604020202020204" charset="0"/>
                <a:cs typeface="Muli" panose="020B0604020202020204" charset="0"/>
              </a:rPr>
              <a:t>Geography: Saskatchewan</a:t>
            </a:r>
          </a:p>
          <a:p>
            <a:pPr marL="88898" indent="0">
              <a:buNone/>
            </a:pPr>
            <a:r>
              <a:rPr lang="en-CA" sz="3000" dirty="0">
                <a:latin typeface="Muli" panose="020B0604020202020204" charset="0"/>
                <a:cs typeface="Muli" panose="020B0604020202020204" charset="0"/>
              </a:rPr>
              <a:t># of participants: 67</a:t>
            </a:r>
          </a:p>
          <a:p>
            <a:pPr marL="88898" indent="0">
              <a:buNone/>
            </a:pPr>
            <a:r>
              <a:rPr lang="en-CA" sz="3000" dirty="0">
                <a:latin typeface="Muli" panose="020B0604020202020204" charset="0"/>
                <a:cs typeface="Muli" panose="020B0604020202020204" charset="0"/>
              </a:rPr>
              <a:t>Do you use research journals?: Yes – 60</a:t>
            </a:r>
          </a:p>
          <a:p>
            <a:pPr marL="88898" indent="0">
              <a:buNone/>
            </a:pPr>
            <a:r>
              <a:rPr lang="en-CA" sz="3000" dirty="0">
                <a:latin typeface="Muli" panose="020B0604020202020204" charset="0"/>
                <a:cs typeface="Muli" panose="020B0604020202020204" charset="0"/>
              </a:rPr>
              <a:t>Have you published an article: Yes – 20 </a:t>
            </a:r>
          </a:p>
          <a:p>
            <a:pPr marL="546086" lvl="1" indent="0">
              <a:buNone/>
            </a:pPr>
            <a:r>
              <a:rPr lang="en-CA" sz="3000" dirty="0">
                <a:latin typeface="Muli" panose="020B0604020202020204" charset="0"/>
                <a:cs typeface="Muli" panose="020B0604020202020204" charset="0"/>
              </a:rPr>
              <a:t>(in the last 5 years)</a:t>
            </a:r>
          </a:p>
        </p:txBody>
      </p:sp>
    </p:spTree>
    <p:extLst>
      <p:ext uri="{BB962C8B-B14F-4D97-AF65-F5344CB8AC3E}">
        <p14:creationId xmlns:p14="http://schemas.microsoft.com/office/powerpoint/2010/main" val="1022720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A8C5CD-9246-4C06-AE81-F39F03A1DA81}"/>
              </a:ext>
            </a:extLst>
          </p:cNvPr>
          <p:cNvSpPr>
            <a:spLocks noGrp="1"/>
          </p:cNvSpPr>
          <p:nvPr>
            <p:ph type="title"/>
          </p:nvPr>
        </p:nvSpPr>
        <p:spPr/>
        <p:txBody>
          <a:bodyPr/>
          <a:lstStyle/>
          <a:p>
            <a:r>
              <a:rPr lang="en-CA" sz="4000" b="0" dirty="0">
                <a:solidFill>
                  <a:schemeClr val="bg2">
                    <a:lumMod val="75000"/>
                  </a:schemeClr>
                </a:solidFill>
                <a:latin typeface="Muli" panose="020B0604020202020204" charset="0"/>
                <a:cs typeface="Muli" panose="020B0604020202020204" charset="0"/>
              </a:rPr>
              <a:t>Survey participants</a:t>
            </a:r>
          </a:p>
        </p:txBody>
      </p:sp>
      <p:sp>
        <p:nvSpPr>
          <p:cNvPr id="6" name="Slide Number Placeholder 5">
            <a:extLst>
              <a:ext uri="{FF2B5EF4-FFF2-40B4-BE49-F238E27FC236}">
                <a16:creationId xmlns:a16="http://schemas.microsoft.com/office/drawing/2014/main" id="{6997C446-2283-44EF-B53C-A9BA5CE8838D}"/>
              </a:ext>
            </a:extLst>
          </p:cNvPr>
          <p:cNvSpPr>
            <a:spLocks noGrp="1"/>
          </p:cNvSpPr>
          <p:nvPr>
            <p:ph type="sldNum" idx="12"/>
          </p:nvPr>
        </p:nvSpPr>
        <p:spPr>
          <a:xfrm>
            <a:off x="0" y="4521250"/>
            <a:ext cx="68580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1pPr>
            <a:lvl2pPr marR="0" lvl="1"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2pPr>
            <a:lvl3pPr marR="0" lvl="2"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3pPr>
            <a:lvl4pPr marR="0" lvl="3"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4pPr>
            <a:lvl5pPr marR="0" lvl="4"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5pPr>
            <a:lvl6pPr marR="0" lvl="5"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6pPr>
            <a:lvl7pPr marR="0" lvl="6"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7pPr>
            <a:lvl8pPr marR="0" lvl="7"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8pPr>
            <a:lvl9pPr marR="0" lvl="8"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9pPr>
          </a:lstStyle>
          <a:p>
            <a:pPr algn="r"/>
            <a:fld id="{00000000-1234-1234-1234-123412341234}" type="slidenum">
              <a:rPr lang="en" smtClean="0"/>
              <a:pPr algn="r"/>
              <a:t>22</a:t>
            </a:fld>
            <a:endParaRPr lang="en" sz="1500" dirty="0">
              <a:latin typeface="Muli" panose="020B0604020202020204" charset="0"/>
            </a:endParaRPr>
          </a:p>
        </p:txBody>
      </p:sp>
      <p:graphicFrame>
        <p:nvGraphicFramePr>
          <p:cNvPr id="4" name="Table 3">
            <a:extLst>
              <a:ext uri="{FF2B5EF4-FFF2-40B4-BE49-F238E27FC236}">
                <a16:creationId xmlns:a16="http://schemas.microsoft.com/office/drawing/2014/main" id="{D03081D6-B206-45D7-83FC-3F99F0C0A06C}"/>
              </a:ext>
            </a:extLst>
          </p:cNvPr>
          <p:cNvGraphicFramePr>
            <a:graphicFrameLocks noGrp="1"/>
          </p:cNvGraphicFramePr>
          <p:nvPr>
            <p:extLst>
              <p:ext uri="{D42A27DB-BD31-4B8C-83A1-F6EECF244321}">
                <p14:modId xmlns:p14="http://schemas.microsoft.com/office/powerpoint/2010/main" val="1684526687"/>
              </p:ext>
            </p:extLst>
          </p:nvPr>
        </p:nvGraphicFramePr>
        <p:xfrm>
          <a:off x="696686" y="2188360"/>
          <a:ext cx="2904159" cy="3230880"/>
        </p:xfrm>
        <a:graphic>
          <a:graphicData uri="http://schemas.openxmlformats.org/drawingml/2006/table">
            <a:tbl>
              <a:tblPr firstRow="1" bandRow="1"/>
              <a:tblGrid>
                <a:gridCol w="2079172">
                  <a:extLst>
                    <a:ext uri="{9D8B030D-6E8A-4147-A177-3AD203B41FA5}">
                      <a16:colId xmlns:a16="http://schemas.microsoft.com/office/drawing/2014/main" val="2061948376"/>
                    </a:ext>
                  </a:extLst>
                </a:gridCol>
                <a:gridCol w="824987">
                  <a:extLst>
                    <a:ext uri="{9D8B030D-6E8A-4147-A177-3AD203B41FA5}">
                      <a16:colId xmlns:a16="http://schemas.microsoft.com/office/drawing/2014/main" val="989172190"/>
                    </a:ext>
                  </a:extLst>
                </a:gridCol>
              </a:tblGrid>
              <a:tr h="538480">
                <a:tc gridSpan="2">
                  <a:txBody>
                    <a:bodyPr/>
                    <a:lstStyle/>
                    <a:p>
                      <a:pPr algn="ctr"/>
                      <a:r>
                        <a:rPr lang="en-CA" sz="2900" dirty="0">
                          <a:solidFill>
                            <a:schemeClr val="bg2">
                              <a:lumMod val="75000"/>
                            </a:schemeClr>
                          </a:solidFill>
                          <a:latin typeface="Muli" panose="020B0604020202020204" charset="0"/>
                          <a:cs typeface="Muli" panose="020B0604020202020204" charset="0"/>
                        </a:rPr>
                        <a:t>Sector</a:t>
                      </a:r>
                    </a:p>
                  </a:txBody>
                  <a:tcPr/>
                </a:tc>
                <a:tc hMerge="1">
                  <a:txBody>
                    <a:bodyPr/>
                    <a:lstStyle/>
                    <a:p>
                      <a:endParaRPr lang="en-CA" sz="1800" dirty="0">
                        <a:solidFill>
                          <a:srgbClr val="7C7F91"/>
                        </a:solidFill>
                        <a:latin typeface="Muli Light" panose="020B0604020202020204" charset="0"/>
                      </a:endParaRPr>
                    </a:p>
                  </a:txBody>
                  <a:tcPr/>
                </a:tc>
                <a:extLst>
                  <a:ext uri="{0D108BD9-81ED-4DB2-BD59-A6C34878D82A}">
                    <a16:rowId xmlns:a16="http://schemas.microsoft.com/office/drawing/2014/main" val="4024724764"/>
                  </a:ext>
                </a:extLst>
              </a:tr>
              <a:tr h="538480">
                <a:tc>
                  <a:txBody>
                    <a:bodyPr/>
                    <a:lstStyle/>
                    <a:p>
                      <a:r>
                        <a:rPr lang="en-CA" sz="2900" dirty="0">
                          <a:solidFill>
                            <a:schemeClr val="bg2">
                              <a:lumMod val="75000"/>
                            </a:schemeClr>
                          </a:solidFill>
                          <a:latin typeface="Muli" panose="020B0604020202020204" charset="0"/>
                          <a:cs typeface="Muli" panose="020B0604020202020204" charset="0"/>
                        </a:rPr>
                        <a:t>Academic</a:t>
                      </a:r>
                    </a:p>
                  </a:txBody>
                  <a:tcPr/>
                </a:tc>
                <a:tc>
                  <a:txBody>
                    <a:bodyPr/>
                    <a:lstStyle/>
                    <a:p>
                      <a:r>
                        <a:rPr lang="en-CA" sz="2900" dirty="0">
                          <a:solidFill>
                            <a:schemeClr val="bg2">
                              <a:lumMod val="75000"/>
                            </a:schemeClr>
                          </a:solidFill>
                          <a:latin typeface="Muli" panose="020B0604020202020204" charset="0"/>
                          <a:cs typeface="Muli" panose="020B0604020202020204" charset="0"/>
                        </a:rPr>
                        <a:t>27</a:t>
                      </a:r>
                    </a:p>
                  </a:txBody>
                  <a:tcPr/>
                </a:tc>
                <a:extLst>
                  <a:ext uri="{0D108BD9-81ED-4DB2-BD59-A6C34878D82A}">
                    <a16:rowId xmlns:a16="http://schemas.microsoft.com/office/drawing/2014/main" val="980246021"/>
                  </a:ext>
                </a:extLst>
              </a:tr>
              <a:tr h="538480">
                <a:tc>
                  <a:txBody>
                    <a:bodyPr/>
                    <a:lstStyle/>
                    <a:p>
                      <a:r>
                        <a:rPr lang="en-CA" sz="2900" dirty="0">
                          <a:solidFill>
                            <a:schemeClr val="bg2">
                              <a:lumMod val="75000"/>
                            </a:schemeClr>
                          </a:solidFill>
                          <a:latin typeface="Muli" panose="020B0604020202020204" charset="0"/>
                          <a:cs typeface="Muli" panose="020B0604020202020204" charset="0"/>
                        </a:rPr>
                        <a:t>Public</a:t>
                      </a:r>
                    </a:p>
                  </a:txBody>
                  <a:tcPr/>
                </a:tc>
                <a:tc>
                  <a:txBody>
                    <a:bodyPr/>
                    <a:lstStyle/>
                    <a:p>
                      <a:r>
                        <a:rPr lang="en-CA" sz="2900" dirty="0">
                          <a:solidFill>
                            <a:schemeClr val="bg2">
                              <a:lumMod val="75000"/>
                            </a:schemeClr>
                          </a:solidFill>
                          <a:latin typeface="Muli" panose="020B0604020202020204" charset="0"/>
                          <a:cs typeface="Muli" panose="020B0604020202020204" charset="0"/>
                        </a:rPr>
                        <a:t>25</a:t>
                      </a:r>
                    </a:p>
                  </a:txBody>
                  <a:tcPr/>
                </a:tc>
                <a:extLst>
                  <a:ext uri="{0D108BD9-81ED-4DB2-BD59-A6C34878D82A}">
                    <a16:rowId xmlns:a16="http://schemas.microsoft.com/office/drawing/2014/main" val="3521060215"/>
                  </a:ext>
                </a:extLst>
              </a:tr>
              <a:tr h="538480">
                <a:tc>
                  <a:txBody>
                    <a:bodyPr/>
                    <a:lstStyle/>
                    <a:p>
                      <a:r>
                        <a:rPr lang="en-CA" sz="2900" dirty="0">
                          <a:solidFill>
                            <a:schemeClr val="bg2">
                              <a:lumMod val="75000"/>
                            </a:schemeClr>
                          </a:solidFill>
                          <a:latin typeface="Muli" panose="020B0604020202020204" charset="0"/>
                          <a:cs typeface="Muli" panose="020B0604020202020204" charset="0"/>
                        </a:rPr>
                        <a:t>Special</a:t>
                      </a:r>
                    </a:p>
                  </a:txBody>
                  <a:tcPr/>
                </a:tc>
                <a:tc>
                  <a:txBody>
                    <a:bodyPr/>
                    <a:lstStyle/>
                    <a:p>
                      <a:r>
                        <a:rPr lang="en-CA" sz="2900" dirty="0">
                          <a:solidFill>
                            <a:schemeClr val="bg2">
                              <a:lumMod val="75000"/>
                            </a:schemeClr>
                          </a:solidFill>
                          <a:latin typeface="Muli" panose="020B0604020202020204" charset="0"/>
                          <a:cs typeface="Muli" panose="020B0604020202020204" charset="0"/>
                        </a:rPr>
                        <a:t>13</a:t>
                      </a:r>
                    </a:p>
                  </a:txBody>
                  <a:tcPr/>
                </a:tc>
                <a:extLst>
                  <a:ext uri="{0D108BD9-81ED-4DB2-BD59-A6C34878D82A}">
                    <a16:rowId xmlns:a16="http://schemas.microsoft.com/office/drawing/2014/main" val="934419410"/>
                  </a:ext>
                </a:extLst>
              </a:tr>
              <a:tr h="538480">
                <a:tc>
                  <a:txBody>
                    <a:bodyPr/>
                    <a:lstStyle/>
                    <a:p>
                      <a:r>
                        <a:rPr lang="en-CA" sz="2900" dirty="0">
                          <a:solidFill>
                            <a:schemeClr val="bg2">
                              <a:lumMod val="75000"/>
                            </a:schemeClr>
                          </a:solidFill>
                          <a:latin typeface="Muli" panose="020B0604020202020204" charset="0"/>
                          <a:cs typeface="Muli" panose="020B0604020202020204" charset="0"/>
                        </a:rPr>
                        <a:t>School</a:t>
                      </a:r>
                    </a:p>
                  </a:txBody>
                  <a:tcPr/>
                </a:tc>
                <a:tc>
                  <a:txBody>
                    <a:bodyPr/>
                    <a:lstStyle/>
                    <a:p>
                      <a:r>
                        <a:rPr lang="en-CA" sz="2900" dirty="0">
                          <a:solidFill>
                            <a:schemeClr val="bg2">
                              <a:lumMod val="75000"/>
                            </a:schemeClr>
                          </a:solidFill>
                          <a:latin typeface="Muli" panose="020B0604020202020204" charset="0"/>
                          <a:cs typeface="Muli" panose="020B0604020202020204" charset="0"/>
                        </a:rPr>
                        <a:t>0</a:t>
                      </a:r>
                    </a:p>
                  </a:txBody>
                  <a:tcPr/>
                </a:tc>
                <a:extLst>
                  <a:ext uri="{0D108BD9-81ED-4DB2-BD59-A6C34878D82A}">
                    <a16:rowId xmlns:a16="http://schemas.microsoft.com/office/drawing/2014/main" val="1495477181"/>
                  </a:ext>
                </a:extLst>
              </a:tr>
              <a:tr h="538480">
                <a:tc>
                  <a:txBody>
                    <a:bodyPr/>
                    <a:lstStyle/>
                    <a:p>
                      <a:r>
                        <a:rPr lang="en-CA" sz="2900" dirty="0">
                          <a:solidFill>
                            <a:schemeClr val="bg2">
                              <a:lumMod val="75000"/>
                            </a:schemeClr>
                          </a:solidFill>
                          <a:latin typeface="Muli" panose="020B0604020202020204" charset="0"/>
                          <a:cs typeface="Muli" panose="020B0604020202020204" charset="0"/>
                        </a:rPr>
                        <a:t>null</a:t>
                      </a:r>
                    </a:p>
                  </a:txBody>
                  <a:tcPr/>
                </a:tc>
                <a:tc>
                  <a:txBody>
                    <a:bodyPr/>
                    <a:lstStyle/>
                    <a:p>
                      <a:r>
                        <a:rPr lang="en-CA" sz="2900" dirty="0">
                          <a:solidFill>
                            <a:schemeClr val="bg2">
                              <a:lumMod val="75000"/>
                            </a:schemeClr>
                          </a:solidFill>
                          <a:latin typeface="Muli" panose="020B0604020202020204" charset="0"/>
                          <a:cs typeface="Muli" panose="020B0604020202020204" charset="0"/>
                        </a:rPr>
                        <a:t>2</a:t>
                      </a:r>
                    </a:p>
                  </a:txBody>
                  <a:tcPr/>
                </a:tc>
                <a:extLst>
                  <a:ext uri="{0D108BD9-81ED-4DB2-BD59-A6C34878D82A}">
                    <a16:rowId xmlns:a16="http://schemas.microsoft.com/office/drawing/2014/main" val="4156832396"/>
                  </a:ext>
                </a:extLst>
              </a:tr>
            </a:tbl>
          </a:graphicData>
        </a:graphic>
      </p:graphicFrame>
      <p:graphicFrame>
        <p:nvGraphicFramePr>
          <p:cNvPr id="5" name="Table 4">
            <a:extLst>
              <a:ext uri="{FF2B5EF4-FFF2-40B4-BE49-F238E27FC236}">
                <a16:creationId xmlns:a16="http://schemas.microsoft.com/office/drawing/2014/main" id="{B949ABE0-9449-41F8-8A7C-777EA96D9A45}"/>
              </a:ext>
            </a:extLst>
          </p:cNvPr>
          <p:cNvGraphicFramePr>
            <a:graphicFrameLocks noGrp="1"/>
          </p:cNvGraphicFramePr>
          <p:nvPr>
            <p:extLst>
              <p:ext uri="{D42A27DB-BD31-4B8C-83A1-F6EECF244321}">
                <p14:modId xmlns:p14="http://schemas.microsoft.com/office/powerpoint/2010/main" val="1313581963"/>
              </p:ext>
            </p:extLst>
          </p:nvPr>
        </p:nvGraphicFramePr>
        <p:xfrm>
          <a:off x="4256315" y="2188360"/>
          <a:ext cx="4191000" cy="2153920"/>
        </p:xfrm>
        <a:graphic>
          <a:graphicData uri="http://schemas.openxmlformats.org/drawingml/2006/table">
            <a:tbl>
              <a:tblPr firstRow="1" bandRow="1"/>
              <a:tblGrid>
                <a:gridCol w="3349316">
                  <a:extLst>
                    <a:ext uri="{9D8B030D-6E8A-4147-A177-3AD203B41FA5}">
                      <a16:colId xmlns:a16="http://schemas.microsoft.com/office/drawing/2014/main" val="3964542537"/>
                    </a:ext>
                  </a:extLst>
                </a:gridCol>
                <a:gridCol w="841684">
                  <a:extLst>
                    <a:ext uri="{9D8B030D-6E8A-4147-A177-3AD203B41FA5}">
                      <a16:colId xmlns:a16="http://schemas.microsoft.com/office/drawing/2014/main" val="204095208"/>
                    </a:ext>
                  </a:extLst>
                </a:gridCol>
              </a:tblGrid>
              <a:tr h="538480">
                <a:tc gridSpan="2">
                  <a:txBody>
                    <a:bodyPr/>
                    <a:lstStyle/>
                    <a:p>
                      <a:r>
                        <a:rPr lang="en-CA" sz="2900" dirty="0">
                          <a:solidFill>
                            <a:schemeClr val="bg2">
                              <a:lumMod val="75000"/>
                            </a:schemeClr>
                          </a:solidFill>
                          <a:latin typeface="Muli" panose="020B0604020202020204" charset="0"/>
                          <a:cs typeface="Muli" panose="020B0604020202020204" charset="0"/>
                        </a:rPr>
                        <a:t>Stage of Career</a:t>
                      </a:r>
                    </a:p>
                  </a:txBody>
                  <a:tcPr/>
                </a:tc>
                <a:tc hMerge="1">
                  <a:txBody>
                    <a:bodyPr/>
                    <a:lstStyle/>
                    <a:p>
                      <a:endParaRPr lang="en-CA" sz="1800" dirty="0">
                        <a:solidFill>
                          <a:srgbClr val="7C7F91"/>
                        </a:solidFill>
                        <a:latin typeface="Muli Light" panose="020B0604020202020204" charset="0"/>
                      </a:endParaRPr>
                    </a:p>
                  </a:txBody>
                  <a:tcPr/>
                </a:tc>
                <a:extLst>
                  <a:ext uri="{0D108BD9-81ED-4DB2-BD59-A6C34878D82A}">
                    <a16:rowId xmlns:a16="http://schemas.microsoft.com/office/drawing/2014/main" val="1246122760"/>
                  </a:ext>
                </a:extLst>
              </a:tr>
              <a:tr h="538480">
                <a:tc>
                  <a:txBody>
                    <a:bodyPr/>
                    <a:lstStyle/>
                    <a:p>
                      <a:r>
                        <a:rPr lang="en-CA" sz="2900" dirty="0">
                          <a:solidFill>
                            <a:schemeClr val="bg2">
                              <a:lumMod val="75000"/>
                            </a:schemeClr>
                          </a:solidFill>
                          <a:latin typeface="Muli" panose="020B0604020202020204" charset="0"/>
                          <a:cs typeface="Muli" panose="020B0604020202020204" charset="0"/>
                        </a:rPr>
                        <a:t>Early (&lt;6 years)</a:t>
                      </a:r>
                    </a:p>
                  </a:txBody>
                  <a:tcPr/>
                </a:tc>
                <a:tc>
                  <a:txBody>
                    <a:bodyPr/>
                    <a:lstStyle/>
                    <a:p>
                      <a:r>
                        <a:rPr lang="en-CA" sz="2900" dirty="0">
                          <a:solidFill>
                            <a:schemeClr val="bg2">
                              <a:lumMod val="75000"/>
                            </a:schemeClr>
                          </a:solidFill>
                          <a:latin typeface="Muli" panose="020B0604020202020204" charset="0"/>
                          <a:cs typeface="Muli" panose="020B0604020202020204" charset="0"/>
                        </a:rPr>
                        <a:t>12</a:t>
                      </a:r>
                    </a:p>
                  </a:txBody>
                  <a:tcPr/>
                </a:tc>
                <a:extLst>
                  <a:ext uri="{0D108BD9-81ED-4DB2-BD59-A6C34878D82A}">
                    <a16:rowId xmlns:a16="http://schemas.microsoft.com/office/drawing/2014/main" val="3394203680"/>
                  </a:ext>
                </a:extLst>
              </a:tr>
              <a:tr h="538480">
                <a:tc>
                  <a:txBody>
                    <a:bodyPr/>
                    <a:lstStyle/>
                    <a:p>
                      <a:r>
                        <a:rPr lang="en-CA" sz="2900" dirty="0">
                          <a:solidFill>
                            <a:schemeClr val="bg2">
                              <a:lumMod val="75000"/>
                            </a:schemeClr>
                          </a:solidFill>
                          <a:latin typeface="Muli" panose="020B0604020202020204" charset="0"/>
                          <a:cs typeface="Muli" panose="020B0604020202020204" charset="0"/>
                        </a:rPr>
                        <a:t>Mid (6-24 years)</a:t>
                      </a:r>
                    </a:p>
                  </a:txBody>
                  <a:tcPr/>
                </a:tc>
                <a:tc>
                  <a:txBody>
                    <a:bodyPr/>
                    <a:lstStyle/>
                    <a:p>
                      <a:r>
                        <a:rPr lang="en-CA" sz="2900" dirty="0">
                          <a:solidFill>
                            <a:schemeClr val="bg2">
                              <a:lumMod val="75000"/>
                            </a:schemeClr>
                          </a:solidFill>
                          <a:latin typeface="Muli" panose="020B0604020202020204" charset="0"/>
                          <a:cs typeface="Muli" panose="020B0604020202020204" charset="0"/>
                        </a:rPr>
                        <a:t>45</a:t>
                      </a:r>
                    </a:p>
                  </a:txBody>
                  <a:tcPr/>
                </a:tc>
                <a:extLst>
                  <a:ext uri="{0D108BD9-81ED-4DB2-BD59-A6C34878D82A}">
                    <a16:rowId xmlns:a16="http://schemas.microsoft.com/office/drawing/2014/main" val="3562025079"/>
                  </a:ext>
                </a:extLst>
              </a:tr>
              <a:tr h="538480">
                <a:tc>
                  <a:txBody>
                    <a:bodyPr/>
                    <a:lstStyle/>
                    <a:p>
                      <a:r>
                        <a:rPr lang="en-CA" sz="2900" dirty="0">
                          <a:solidFill>
                            <a:schemeClr val="bg2">
                              <a:lumMod val="75000"/>
                            </a:schemeClr>
                          </a:solidFill>
                          <a:latin typeface="Muli" panose="020B0604020202020204" charset="0"/>
                          <a:cs typeface="Muli" panose="020B0604020202020204" charset="0"/>
                        </a:rPr>
                        <a:t>Senior (&gt;24 years)</a:t>
                      </a:r>
                    </a:p>
                  </a:txBody>
                  <a:tcPr/>
                </a:tc>
                <a:tc>
                  <a:txBody>
                    <a:bodyPr/>
                    <a:lstStyle/>
                    <a:p>
                      <a:r>
                        <a:rPr lang="en-CA" sz="2900" dirty="0">
                          <a:solidFill>
                            <a:schemeClr val="bg2">
                              <a:lumMod val="75000"/>
                            </a:schemeClr>
                          </a:solidFill>
                          <a:latin typeface="Muli" panose="020B0604020202020204" charset="0"/>
                          <a:cs typeface="Muli" panose="020B0604020202020204" charset="0"/>
                        </a:rPr>
                        <a:t>10</a:t>
                      </a:r>
                    </a:p>
                  </a:txBody>
                  <a:tcPr/>
                </a:tc>
                <a:extLst>
                  <a:ext uri="{0D108BD9-81ED-4DB2-BD59-A6C34878D82A}">
                    <a16:rowId xmlns:a16="http://schemas.microsoft.com/office/drawing/2014/main" val="572001449"/>
                  </a:ext>
                </a:extLst>
              </a:tr>
            </a:tbl>
          </a:graphicData>
        </a:graphic>
      </p:graphicFrame>
    </p:spTree>
    <p:extLst>
      <p:ext uri="{BB962C8B-B14F-4D97-AF65-F5344CB8AC3E}">
        <p14:creationId xmlns:p14="http://schemas.microsoft.com/office/powerpoint/2010/main" val="184479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464BBE1-1277-4982-A645-BAAE76E69511}"/>
              </a:ext>
            </a:extLst>
          </p:cNvPr>
          <p:cNvSpPr>
            <a:spLocks noGrp="1"/>
          </p:cNvSpPr>
          <p:nvPr>
            <p:ph type="title"/>
          </p:nvPr>
        </p:nvSpPr>
        <p:spPr>
          <a:xfrm>
            <a:off x="890250" y="498383"/>
            <a:ext cx="7363500" cy="690671"/>
          </a:xfrm>
        </p:spPr>
        <p:txBody>
          <a:bodyPr/>
          <a:lstStyle/>
          <a:p>
            <a:r>
              <a:rPr lang="en-CA" sz="3200" b="0" dirty="0">
                <a:solidFill>
                  <a:schemeClr val="bg2">
                    <a:lumMod val="75000"/>
                  </a:schemeClr>
                </a:solidFill>
                <a:latin typeface="Muli" panose="020B0604020202020204" charset="0"/>
              </a:rPr>
              <a:t>Journals identified in survey</a:t>
            </a:r>
          </a:p>
        </p:txBody>
      </p:sp>
      <p:sp>
        <p:nvSpPr>
          <p:cNvPr id="12" name="Text Placeholder 11">
            <a:extLst>
              <a:ext uri="{FF2B5EF4-FFF2-40B4-BE49-F238E27FC236}">
                <a16:creationId xmlns:a16="http://schemas.microsoft.com/office/drawing/2014/main" id="{2129F9B1-DA98-4701-8300-1ADDA3838BE5}"/>
              </a:ext>
            </a:extLst>
          </p:cNvPr>
          <p:cNvSpPr>
            <a:spLocks noGrp="1"/>
          </p:cNvSpPr>
          <p:nvPr>
            <p:ph type="body" idx="1"/>
          </p:nvPr>
        </p:nvSpPr>
        <p:spPr>
          <a:xfrm>
            <a:off x="199747" y="1790303"/>
            <a:ext cx="8744505" cy="5170564"/>
          </a:xfrm>
        </p:spPr>
        <p:txBody>
          <a:bodyPr numCol="2"/>
          <a:lstStyle/>
          <a:p>
            <a:pPr>
              <a:spcBef>
                <a:spcPts val="0"/>
              </a:spcBef>
            </a:pPr>
            <a:r>
              <a:rPr lang="en-CA" sz="1933" dirty="0">
                <a:solidFill>
                  <a:schemeClr val="bg2">
                    <a:lumMod val="75000"/>
                  </a:schemeClr>
                </a:solidFill>
                <a:latin typeface="Muli" panose="020B0604020202020204" charset="0"/>
              </a:rPr>
              <a:t>Library Journal</a:t>
            </a:r>
          </a:p>
          <a:p>
            <a:pPr>
              <a:spcBef>
                <a:spcPts val="0"/>
              </a:spcBef>
            </a:pPr>
            <a:r>
              <a:rPr lang="en-CA" sz="1933" dirty="0">
                <a:solidFill>
                  <a:schemeClr val="bg2">
                    <a:lumMod val="75000"/>
                  </a:schemeClr>
                </a:solidFill>
                <a:latin typeface="Muli" panose="020B0604020202020204" charset="0"/>
              </a:rPr>
              <a:t>College &amp; Research Libraries</a:t>
            </a:r>
          </a:p>
          <a:p>
            <a:pPr>
              <a:spcBef>
                <a:spcPts val="0"/>
              </a:spcBef>
            </a:pPr>
            <a:r>
              <a:rPr lang="en-CA" sz="1933" dirty="0">
                <a:solidFill>
                  <a:schemeClr val="bg2">
                    <a:lumMod val="75000"/>
                  </a:schemeClr>
                </a:solidFill>
                <a:latin typeface="Muli" panose="020B0604020202020204" charset="0"/>
              </a:rPr>
              <a:t>Partnership: the Canadian Journal of Library and Information Science</a:t>
            </a:r>
          </a:p>
          <a:p>
            <a:pPr>
              <a:spcBef>
                <a:spcPts val="0"/>
              </a:spcBef>
            </a:pPr>
            <a:r>
              <a:rPr lang="en-CA" sz="1933" dirty="0">
                <a:solidFill>
                  <a:schemeClr val="bg2">
                    <a:lumMod val="75000"/>
                  </a:schemeClr>
                </a:solidFill>
                <a:latin typeface="Muli" panose="020B0604020202020204" charset="0"/>
              </a:rPr>
              <a:t>Journal of Academic Librarianship</a:t>
            </a:r>
          </a:p>
          <a:p>
            <a:pPr>
              <a:spcBef>
                <a:spcPts val="0"/>
              </a:spcBef>
            </a:pPr>
            <a:r>
              <a:rPr lang="en-CA" sz="1933" dirty="0">
                <a:solidFill>
                  <a:schemeClr val="bg2">
                    <a:lumMod val="75000"/>
                  </a:schemeClr>
                </a:solidFill>
                <a:latin typeface="Muli" panose="020B0604020202020204" charset="0"/>
              </a:rPr>
              <a:t>Computers in Libraries</a:t>
            </a:r>
          </a:p>
          <a:p>
            <a:pPr>
              <a:spcBef>
                <a:spcPts val="0"/>
              </a:spcBef>
            </a:pPr>
            <a:r>
              <a:rPr lang="en-CA" sz="1933" dirty="0">
                <a:solidFill>
                  <a:schemeClr val="bg2">
                    <a:lumMod val="75000"/>
                  </a:schemeClr>
                </a:solidFill>
                <a:latin typeface="Muli" panose="020B0604020202020204" charset="0"/>
              </a:rPr>
              <a:t>American Libraries</a:t>
            </a:r>
          </a:p>
          <a:p>
            <a:pPr>
              <a:spcBef>
                <a:spcPts val="0"/>
              </a:spcBef>
            </a:pPr>
            <a:r>
              <a:rPr lang="en-CA" sz="1933" dirty="0">
                <a:solidFill>
                  <a:schemeClr val="bg2">
                    <a:lumMod val="75000"/>
                  </a:schemeClr>
                </a:solidFill>
                <a:latin typeface="Muli" panose="020B0604020202020204" charset="0"/>
              </a:rPr>
              <a:t>Evidence Based Library and Information Practice</a:t>
            </a:r>
          </a:p>
          <a:p>
            <a:pPr>
              <a:spcBef>
                <a:spcPts val="0"/>
              </a:spcBef>
            </a:pPr>
            <a:r>
              <a:rPr lang="en-CA" sz="1933" dirty="0">
                <a:solidFill>
                  <a:schemeClr val="bg2">
                    <a:lumMod val="75000"/>
                  </a:schemeClr>
                </a:solidFill>
                <a:latin typeface="Muli" panose="020B0604020202020204" charset="0"/>
              </a:rPr>
              <a:t>School Library Journal</a:t>
            </a:r>
          </a:p>
          <a:p>
            <a:pPr>
              <a:spcBef>
                <a:spcPts val="0"/>
              </a:spcBef>
            </a:pPr>
            <a:r>
              <a:rPr lang="en-CA" sz="1933" dirty="0">
                <a:solidFill>
                  <a:schemeClr val="bg2">
                    <a:lumMod val="75000"/>
                  </a:schemeClr>
                </a:solidFill>
                <a:latin typeface="Muli" panose="020B0604020202020204" charset="0"/>
              </a:rPr>
              <a:t>Journal of the Medical Library Association (JMLA)</a:t>
            </a:r>
          </a:p>
          <a:p>
            <a:pPr>
              <a:spcBef>
                <a:spcPts val="0"/>
              </a:spcBef>
            </a:pPr>
            <a:r>
              <a:rPr lang="en-CA" sz="1933" dirty="0">
                <a:solidFill>
                  <a:schemeClr val="bg2">
                    <a:lumMod val="75000"/>
                  </a:schemeClr>
                </a:solidFill>
                <a:latin typeface="Muli" panose="020B0604020202020204" charset="0"/>
              </a:rPr>
              <a:t>Public Libraries</a:t>
            </a:r>
          </a:p>
          <a:p>
            <a:pPr>
              <a:spcBef>
                <a:spcPts val="0"/>
              </a:spcBef>
            </a:pPr>
            <a:r>
              <a:rPr lang="en-CA" sz="1933" dirty="0">
                <a:solidFill>
                  <a:schemeClr val="bg2">
                    <a:lumMod val="75000"/>
                  </a:schemeClr>
                </a:solidFill>
                <a:latin typeface="Muli" panose="020B0604020202020204" charset="0"/>
              </a:rPr>
              <a:t>Booklist</a:t>
            </a:r>
          </a:p>
          <a:p>
            <a:pPr>
              <a:spcBef>
                <a:spcPts val="0"/>
              </a:spcBef>
            </a:pPr>
            <a:r>
              <a:rPr lang="en-CA" sz="1933" dirty="0">
                <a:solidFill>
                  <a:schemeClr val="bg2">
                    <a:lumMod val="75000"/>
                  </a:schemeClr>
                </a:solidFill>
                <a:latin typeface="Muli" panose="020B0604020202020204" charset="0"/>
              </a:rPr>
              <a:t>Portal</a:t>
            </a:r>
          </a:p>
          <a:p>
            <a:pPr>
              <a:spcBef>
                <a:spcPts val="0"/>
              </a:spcBef>
            </a:pPr>
            <a:r>
              <a:rPr lang="en-CA" sz="1933" dirty="0">
                <a:solidFill>
                  <a:schemeClr val="bg2">
                    <a:lumMod val="75000"/>
                  </a:schemeClr>
                </a:solidFill>
                <a:latin typeface="Muli" panose="020B0604020202020204" charset="0"/>
              </a:rPr>
              <a:t>Quill and Quire</a:t>
            </a:r>
          </a:p>
          <a:p>
            <a:pPr>
              <a:spcBef>
                <a:spcPts val="0"/>
              </a:spcBef>
            </a:pPr>
            <a:r>
              <a:rPr lang="en-CA" sz="1933" dirty="0">
                <a:solidFill>
                  <a:schemeClr val="bg2">
                    <a:lumMod val="75000"/>
                  </a:schemeClr>
                </a:solidFill>
                <a:latin typeface="Muli" panose="020B0604020202020204" charset="0"/>
              </a:rPr>
              <a:t>College &amp; Research Libraries News</a:t>
            </a:r>
          </a:p>
          <a:p>
            <a:pPr>
              <a:spcBef>
                <a:spcPts val="0"/>
              </a:spcBef>
            </a:pPr>
            <a:r>
              <a:rPr lang="en-CA" sz="1933" dirty="0">
                <a:solidFill>
                  <a:schemeClr val="bg2">
                    <a:lumMod val="75000"/>
                  </a:schemeClr>
                </a:solidFill>
                <a:latin typeface="Muli" panose="020B0604020202020204" charset="0"/>
              </a:rPr>
              <a:t>Journal of the Canadian Health Libraries Association</a:t>
            </a:r>
          </a:p>
          <a:p>
            <a:pPr>
              <a:spcBef>
                <a:spcPts val="0"/>
              </a:spcBef>
            </a:pPr>
            <a:r>
              <a:rPr lang="en-CA" sz="1933" dirty="0">
                <a:solidFill>
                  <a:schemeClr val="bg2">
                    <a:lumMod val="75000"/>
                  </a:schemeClr>
                </a:solidFill>
                <a:latin typeface="Muli" panose="020B0604020202020204" charset="0"/>
              </a:rPr>
              <a:t>Library Management</a:t>
            </a:r>
          </a:p>
          <a:p>
            <a:pPr>
              <a:spcBef>
                <a:spcPts val="0"/>
              </a:spcBef>
            </a:pPr>
            <a:r>
              <a:rPr lang="en-CA" sz="1933" dirty="0">
                <a:solidFill>
                  <a:schemeClr val="bg2">
                    <a:lumMod val="75000"/>
                  </a:schemeClr>
                </a:solidFill>
                <a:latin typeface="Muli" panose="020B0604020202020204" charset="0"/>
              </a:rPr>
              <a:t>Against the Grain</a:t>
            </a:r>
          </a:p>
          <a:p>
            <a:pPr>
              <a:spcBef>
                <a:spcPts val="0"/>
              </a:spcBef>
            </a:pPr>
            <a:r>
              <a:rPr lang="en-CA" sz="1933" dirty="0">
                <a:solidFill>
                  <a:schemeClr val="bg2">
                    <a:lumMod val="75000"/>
                  </a:schemeClr>
                </a:solidFill>
                <a:latin typeface="Muli" panose="020B0604020202020204" charset="0"/>
              </a:rPr>
              <a:t>Health Information and Libraries Journal</a:t>
            </a:r>
          </a:p>
          <a:p>
            <a:pPr>
              <a:spcBef>
                <a:spcPts val="0"/>
              </a:spcBef>
            </a:pPr>
            <a:r>
              <a:rPr lang="en-CA" sz="1933" dirty="0">
                <a:solidFill>
                  <a:schemeClr val="bg2">
                    <a:lumMod val="75000"/>
                  </a:schemeClr>
                </a:solidFill>
                <a:latin typeface="Muli" panose="020B0604020202020204" charset="0"/>
              </a:rPr>
              <a:t>Reference and User Services Quarterly</a:t>
            </a:r>
          </a:p>
          <a:p>
            <a:pPr>
              <a:spcBef>
                <a:spcPts val="0"/>
              </a:spcBef>
            </a:pPr>
            <a:r>
              <a:rPr lang="en-CA" sz="1933" dirty="0">
                <a:solidFill>
                  <a:schemeClr val="bg2">
                    <a:lumMod val="75000"/>
                  </a:schemeClr>
                </a:solidFill>
                <a:latin typeface="Muli" panose="020B0604020202020204" charset="0"/>
              </a:rPr>
              <a:t>Library Trends</a:t>
            </a:r>
          </a:p>
          <a:p>
            <a:pPr>
              <a:spcBef>
                <a:spcPts val="0"/>
              </a:spcBef>
            </a:pPr>
            <a:r>
              <a:rPr lang="en-CA" sz="1933" dirty="0">
                <a:solidFill>
                  <a:schemeClr val="bg2">
                    <a:lumMod val="75000"/>
                  </a:schemeClr>
                </a:solidFill>
                <a:latin typeface="Muli" panose="020B0604020202020204" charset="0"/>
              </a:rPr>
              <a:t>Journal of Information Literacy</a:t>
            </a:r>
          </a:p>
          <a:p>
            <a:pPr>
              <a:spcBef>
                <a:spcPts val="0"/>
              </a:spcBef>
            </a:pPr>
            <a:r>
              <a:rPr lang="en-CA" sz="1933" dirty="0">
                <a:solidFill>
                  <a:schemeClr val="bg2">
                    <a:lumMod val="75000"/>
                  </a:schemeClr>
                </a:solidFill>
                <a:latin typeface="Muli" panose="020B0604020202020204" charset="0"/>
              </a:rPr>
              <a:t>Medical Reference Services Quarterly</a:t>
            </a:r>
          </a:p>
          <a:p>
            <a:pPr>
              <a:spcBef>
                <a:spcPts val="0"/>
              </a:spcBef>
            </a:pPr>
            <a:r>
              <a:rPr lang="en-CA" sz="1933" dirty="0">
                <a:solidFill>
                  <a:schemeClr val="bg2">
                    <a:lumMod val="75000"/>
                  </a:schemeClr>
                </a:solidFill>
                <a:latin typeface="Muli" panose="020B0604020202020204" charset="0"/>
              </a:rPr>
              <a:t>Journal of Library Administration</a:t>
            </a:r>
          </a:p>
        </p:txBody>
      </p:sp>
    </p:spTree>
    <p:extLst>
      <p:ext uri="{BB962C8B-B14F-4D97-AF65-F5344CB8AC3E}">
        <p14:creationId xmlns:p14="http://schemas.microsoft.com/office/powerpoint/2010/main" val="141024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464BBE1-1277-4982-A645-BAAE76E69511}"/>
              </a:ext>
            </a:extLst>
          </p:cNvPr>
          <p:cNvSpPr>
            <a:spLocks noGrp="1"/>
          </p:cNvSpPr>
          <p:nvPr>
            <p:ph type="title"/>
          </p:nvPr>
        </p:nvSpPr>
        <p:spPr>
          <a:xfrm>
            <a:off x="890250" y="498383"/>
            <a:ext cx="7363500" cy="690671"/>
          </a:xfrm>
        </p:spPr>
        <p:txBody>
          <a:bodyPr/>
          <a:lstStyle/>
          <a:p>
            <a:r>
              <a:rPr lang="en-CA" sz="3500" b="0" dirty="0">
                <a:solidFill>
                  <a:schemeClr val="bg2">
                    <a:lumMod val="75000"/>
                  </a:schemeClr>
                </a:solidFill>
                <a:latin typeface="Muli" panose="020B0604020202020204" charset="0"/>
              </a:rPr>
              <a:t>Journals without research articles</a:t>
            </a:r>
          </a:p>
        </p:txBody>
      </p:sp>
      <p:sp>
        <p:nvSpPr>
          <p:cNvPr id="12" name="Text Placeholder 11">
            <a:extLst>
              <a:ext uri="{FF2B5EF4-FFF2-40B4-BE49-F238E27FC236}">
                <a16:creationId xmlns:a16="http://schemas.microsoft.com/office/drawing/2014/main" id="{2129F9B1-DA98-4701-8300-1ADDA3838BE5}"/>
              </a:ext>
            </a:extLst>
          </p:cNvPr>
          <p:cNvSpPr>
            <a:spLocks noGrp="1"/>
          </p:cNvSpPr>
          <p:nvPr>
            <p:ph type="body" idx="1"/>
          </p:nvPr>
        </p:nvSpPr>
        <p:spPr>
          <a:xfrm>
            <a:off x="150921" y="1578279"/>
            <a:ext cx="8744505" cy="4583036"/>
          </a:xfrm>
        </p:spPr>
        <p:txBody>
          <a:bodyPr numCol="1"/>
          <a:lstStyle/>
          <a:p>
            <a:pPr>
              <a:spcBef>
                <a:spcPts val="0"/>
              </a:spcBef>
            </a:pPr>
            <a:r>
              <a:rPr lang="en-CA" sz="2300" dirty="0">
                <a:solidFill>
                  <a:schemeClr val="bg2">
                    <a:lumMod val="75000"/>
                  </a:schemeClr>
                </a:solidFill>
                <a:latin typeface="Muli" panose="020B0604020202020204" charset="0"/>
              </a:rPr>
              <a:t>Library Journal</a:t>
            </a:r>
          </a:p>
          <a:p>
            <a:pPr>
              <a:spcBef>
                <a:spcPts val="0"/>
              </a:spcBef>
            </a:pPr>
            <a:r>
              <a:rPr lang="en-CA" sz="2300" dirty="0">
                <a:solidFill>
                  <a:schemeClr val="bg2">
                    <a:lumMod val="75000"/>
                  </a:schemeClr>
                </a:solidFill>
                <a:latin typeface="Muli" panose="020B0604020202020204" charset="0"/>
              </a:rPr>
              <a:t>Computers in Libraries</a:t>
            </a:r>
          </a:p>
          <a:p>
            <a:pPr>
              <a:spcBef>
                <a:spcPts val="0"/>
              </a:spcBef>
            </a:pPr>
            <a:r>
              <a:rPr lang="en-CA" sz="2300" dirty="0">
                <a:solidFill>
                  <a:schemeClr val="bg2">
                    <a:lumMod val="75000"/>
                  </a:schemeClr>
                </a:solidFill>
                <a:latin typeface="Muli" panose="020B0604020202020204" charset="0"/>
              </a:rPr>
              <a:t>American Libraries</a:t>
            </a:r>
          </a:p>
          <a:p>
            <a:pPr>
              <a:spcBef>
                <a:spcPts val="0"/>
              </a:spcBef>
            </a:pPr>
            <a:r>
              <a:rPr lang="en-CA" sz="2300" dirty="0">
                <a:solidFill>
                  <a:schemeClr val="bg2">
                    <a:lumMod val="75000"/>
                  </a:schemeClr>
                </a:solidFill>
                <a:latin typeface="Muli" panose="020B0604020202020204" charset="0"/>
              </a:rPr>
              <a:t>School Library Journal</a:t>
            </a:r>
          </a:p>
          <a:p>
            <a:pPr>
              <a:spcBef>
                <a:spcPts val="0"/>
              </a:spcBef>
            </a:pPr>
            <a:r>
              <a:rPr lang="en-CA" sz="2300" dirty="0">
                <a:solidFill>
                  <a:schemeClr val="bg2">
                    <a:lumMod val="75000"/>
                  </a:schemeClr>
                </a:solidFill>
                <a:latin typeface="Muli" panose="020B0604020202020204" charset="0"/>
              </a:rPr>
              <a:t>Booklist</a:t>
            </a:r>
          </a:p>
          <a:p>
            <a:pPr>
              <a:spcBef>
                <a:spcPts val="0"/>
              </a:spcBef>
            </a:pPr>
            <a:r>
              <a:rPr lang="en-CA" sz="2300" dirty="0">
                <a:solidFill>
                  <a:schemeClr val="bg2">
                    <a:lumMod val="75000"/>
                  </a:schemeClr>
                </a:solidFill>
                <a:latin typeface="Muli" panose="020B0604020202020204" charset="0"/>
              </a:rPr>
              <a:t>Portal</a:t>
            </a:r>
          </a:p>
          <a:p>
            <a:pPr>
              <a:spcBef>
                <a:spcPts val="0"/>
              </a:spcBef>
            </a:pPr>
            <a:r>
              <a:rPr lang="en-CA" sz="2300" dirty="0">
                <a:solidFill>
                  <a:schemeClr val="bg2">
                    <a:lumMod val="75000"/>
                  </a:schemeClr>
                </a:solidFill>
                <a:latin typeface="Muli" panose="020B0604020202020204" charset="0"/>
              </a:rPr>
              <a:t>Quill and Quire</a:t>
            </a:r>
          </a:p>
          <a:p>
            <a:pPr>
              <a:spcBef>
                <a:spcPts val="0"/>
              </a:spcBef>
            </a:pPr>
            <a:r>
              <a:rPr lang="en-CA" sz="2300" dirty="0">
                <a:solidFill>
                  <a:schemeClr val="bg2">
                    <a:lumMod val="75000"/>
                  </a:schemeClr>
                </a:solidFill>
                <a:latin typeface="Muli" panose="020B0604020202020204" charset="0"/>
              </a:rPr>
              <a:t>College &amp; Research Libraries News</a:t>
            </a:r>
          </a:p>
          <a:p>
            <a:pPr>
              <a:spcBef>
                <a:spcPts val="0"/>
              </a:spcBef>
            </a:pPr>
            <a:r>
              <a:rPr lang="en-CA" sz="2300" dirty="0">
                <a:solidFill>
                  <a:schemeClr val="bg2">
                    <a:lumMod val="75000"/>
                  </a:schemeClr>
                </a:solidFill>
                <a:latin typeface="Muli" panose="020B0604020202020204" charset="0"/>
              </a:rPr>
              <a:t>Against the Grain</a:t>
            </a:r>
          </a:p>
          <a:p>
            <a:pPr>
              <a:spcBef>
                <a:spcPts val="0"/>
              </a:spcBef>
            </a:pPr>
            <a:r>
              <a:rPr lang="en-CA" sz="2300" dirty="0">
                <a:solidFill>
                  <a:schemeClr val="bg2">
                    <a:lumMod val="75000"/>
                  </a:schemeClr>
                </a:solidFill>
                <a:latin typeface="Muli" panose="020B0604020202020204" charset="0"/>
              </a:rPr>
              <a:t>Health Information and Libraries Journal</a:t>
            </a:r>
          </a:p>
          <a:p>
            <a:pPr>
              <a:spcBef>
                <a:spcPts val="0"/>
              </a:spcBef>
            </a:pPr>
            <a:r>
              <a:rPr lang="en-CA" sz="2300" dirty="0">
                <a:solidFill>
                  <a:schemeClr val="bg2">
                    <a:lumMod val="75000"/>
                  </a:schemeClr>
                </a:solidFill>
                <a:latin typeface="Muli" panose="020B0604020202020204" charset="0"/>
              </a:rPr>
              <a:t>Reference and User Services Quarterly</a:t>
            </a:r>
          </a:p>
          <a:p>
            <a:pPr>
              <a:spcBef>
                <a:spcPts val="0"/>
              </a:spcBef>
            </a:pPr>
            <a:r>
              <a:rPr lang="en-CA" sz="2300" dirty="0">
                <a:solidFill>
                  <a:schemeClr val="bg2">
                    <a:lumMod val="75000"/>
                  </a:schemeClr>
                </a:solidFill>
                <a:latin typeface="Muli" panose="020B0604020202020204" charset="0"/>
              </a:rPr>
              <a:t>Library Trends</a:t>
            </a:r>
          </a:p>
          <a:p>
            <a:pPr>
              <a:spcBef>
                <a:spcPts val="0"/>
              </a:spcBef>
            </a:pPr>
            <a:r>
              <a:rPr lang="en-CA" sz="2300" dirty="0">
                <a:solidFill>
                  <a:schemeClr val="bg2">
                    <a:lumMod val="75000"/>
                  </a:schemeClr>
                </a:solidFill>
                <a:latin typeface="Muli" panose="020B0604020202020204" charset="0"/>
              </a:rPr>
              <a:t>Journal of Information Literacy</a:t>
            </a:r>
          </a:p>
          <a:p>
            <a:pPr>
              <a:spcBef>
                <a:spcPts val="0"/>
              </a:spcBef>
            </a:pPr>
            <a:r>
              <a:rPr lang="en-CA" sz="2300" dirty="0">
                <a:solidFill>
                  <a:schemeClr val="bg2">
                    <a:lumMod val="75000"/>
                  </a:schemeClr>
                </a:solidFill>
                <a:latin typeface="Muli" panose="020B0604020202020204" charset="0"/>
              </a:rPr>
              <a:t>Medical Reference Services Quarterly</a:t>
            </a:r>
          </a:p>
        </p:txBody>
      </p:sp>
    </p:spTree>
    <p:extLst>
      <p:ext uri="{BB962C8B-B14F-4D97-AF65-F5344CB8AC3E}">
        <p14:creationId xmlns:p14="http://schemas.microsoft.com/office/powerpoint/2010/main" val="3760933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B2C85-D02D-42AE-8D1E-5E383CDCA4D8}"/>
              </a:ext>
            </a:extLst>
          </p:cNvPr>
          <p:cNvSpPr>
            <a:spLocks noGrp="1"/>
          </p:cNvSpPr>
          <p:nvPr>
            <p:ph type="title"/>
          </p:nvPr>
        </p:nvSpPr>
        <p:spPr>
          <a:xfrm>
            <a:off x="939078" y="407593"/>
            <a:ext cx="7363500" cy="678307"/>
          </a:xfrm>
        </p:spPr>
        <p:txBody>
          <a:bodyPr/>
          <a:lstStyle/>
          <a:p>
            <a:r>
              <a:rPr lang="en-CA" sz="3400" b="0" dirty="0">
                <a:solidFill>
                  <a:schemeClr val="bg2">
                    <a:lumMod val="75000"/>
                  </a:schemeClr>
                </a:solidFill>
                <a:latin typeface="Muli" panose="020B0604020202020204" charset="0"/>
              </a:rPr>
              <a:t>Journals with research articles</a:t>
            </a:r>
          </a:p>
        </p:txBody>
      </p:sp>
      <p:sp>
        <p:nvSpPr>
          <p:cNvPr id="3" name="Text Placeholder 2">
            <a:extLst>
              <a:ext uri="{FF2B5EF4-FFF2-40B4-BE49-F238E27FC236}">
                <a16:creationId xmlns:a16="http://schemas.microsoft.com/office/drawing/2014/main" id="{710EAB52-94BE-4D52-9054-6D4B6C235063}"/>
              </a:ext>
            </a:extLst>
          </p:cNvPr>
          <p:cNvSpPr>
            <a:spLocks noGrp="1"/>
          </p:cNvSpPr>
          <p:nvPr>
            <p:ph type="body" idx="1"/>
          </p:nvPr>
        </p:nvSpPr>
        <p:spPr>
          <a:xfrm>
            <a:off x="177555" y="1640910"/>
            <a:ext cx="8886547" cy="4509518"/>
          </a:xfrm>
        </p:spPr>
        <p:txBody>
          <a:bodyPr/>
          <a:lstStyle/>
          <a:p>
            <a:pPr>
              <a:spcBef>
                <a:spcPts val="0"/>
              </a:spcBef>
            </a:pPr>
            <a:r>
              <a:rPr lang="en-CA" dirty="0">
                <a:latin typeface="Muli" panose="020B0604020202020204" charset="0"/>
              </a:rPr>
              <a:t>College &amp; Research Libraries</a:t>
            </a:r>
          </a:p>
          <a:p>
            <a:pPr>
              <a:spcBef>
                <a:spcPts val="0"/>
              </a:spcBef>
            </a:pPr>
            <a:r>
              <a:rPr lang="en-CA" dirty="0">
                <a:latin typeface="Muli" panose="020B0604020202020204" charset="0"/>
              </a:rPr>
              <a:t>Evidence Based Library and Information Practice</a:t>
            </a:r>
          </a:p>
          <a:p>
            <a:pPr>
              <a:spcBef>
                <a:spcPts val="0"/>
              </a:spcBef>
            </a:pPr>
            <a:r>
              <a:rPr lang="en-CA" dirty="0">
                <a:latin typeface="Muli" panose="020B0604020202020204" charset="0"/>
              </a:rPr>
              <a:t>Journal of Academic Librarianship</a:t>
            </a:r>
          </a:p>
          <a:p>
            <a:pPr>
              <a:spcBef>
                <a:spcPts val="0"/>
              </a:spcBef>
            </a:pPr>
            <a:r>
              <a:rPr lang="en-CA" dirty="0">
                <a:latin typeface="Muli" panose="020B0604020202020204" charset="0"/>
              </a:rPr>
              <a:t>Journal of Library Administration</a:t>
            </a:r>
          </a:p>
          <a:p>
            <a:pPr>
              <a:spcBef>
                <a:spcPts val="0"/>
              </a:spcBef>
            </a:pPr>
            <a:r>
              <a:rPr lang="en-CA" dirty="0">
                <a:latin typeface="Muli" panose="020B0604020202020204" charset="0"/>
              </a:rPr>
              <a:t>Journal of the Canadian Health Libraries Association</a:t>
            </a:r>
          </a:p>
          <a:p>
            <a:pPr>
              <a:spcBef>
                <a:spcPts val="0"/>
              </a:spcBef>
            </a:pPr>
            <a:r>
              <a:rPr lang="en-CA" dirty="0">
                <a:latin typeface="Muli" panose="020B0604020202020204" charset="0"/>
              </a:rPr>
              <a:t>Journal of the Medical Library Association (JMLA)</a:t>
            </a:r>
          </a:p>
          <a:p>
            <a:pPr>
              <a:spcBef>
                <a:spcPts val="0"/>
              </a:spcBef>
            </a:pPr>
            <a:r>
              <a:rPr lang="en-CA" dirty="0">
                <a:latin typeface="Muli" panose="020B0604020202020204" charset="0"/>
              </a:rPr>
              <a:t>Library Management</a:t>
            </a:r>
          </a:p>
          <a:p>
            <a:pPr>
              <a:spcBef>
                <a:spcPts val="0"/>
              </a:spcBef>
            </a:pPr>
            <a:r>
              <a:rPr lang="en-CA" dirty="0">
                <a:latin typeface="Muli" panose="020B0604020202020204" charset="0"/>
              </a:rPr>
              <a:t>Medical Reference Services Quarterly</a:t>
            </a:r>
          </a:p>
          <a:p>
            <a:pPr>
              <a:spcBef>
                <a:spcPts val="0"/>
              </a:spcBef>
            </a:pPr>
            <a:r>
              <a:rPr lang="en-CA" dirty="0">
                <a:latin typeface="Muli" panose="020B0604020202020204" charset="0"/>
              </a:rPr>
              <a:t>Partnership: the Canadian Journal of Library and Information Science</a:t>
            </a:r>
          </a:p>
          <a:p>
            <a:pPr>
              <a:spcBef>
                <a:spcPts val="0"/>
              </a:spcBef>
            </a:pPr>
            <a:r>
              <a:rPr lang="en-CA" dirty="0">
                <a:latin typeface="Muli" panose="020B0604020202020204" charset="0"/>
              </a:rPr>
              <a:t>Portal</a:t>
            </a:r>
          </a:p>
          <a:p>
            <a:pPr>
              <a:spcBef>
                <a:spcPts val="0"/>
              </a:spcBef>
            </a:pPr>
            <a:r>
              <a:rPr lang="en-CA" dirty="0">
                <a:latin typeface="Muli" panose="020B0604020202020204" charset="0"/>
              </a:rPr>
              <a:t>Public Libraries</a:t>
            </a:r>
          </a:p>
        </p:txBody>
      </p:sp>
    </p:spTree>
    <p:extLst>
      <p:ext uri="{BB962C8B-B14F-4D97-AF65-F5344CB8AC3E}">
        <p14:creationId xmlns:p14="http://schemas.microsoft.com/office/powerpoint/2010/main" val="3162197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C0AB4-61EF-406A-A3BF-86E91C346AD4}"/>
              </a:ext>
            </a:extLst>
          </p:cNvPr>
          <p:cNvSpPr>
            <a:spLocks noGrp="1"/>
          </p:cNvSpPr>
          <p:nvPr>
            <p:ph type="title"/>
          </p:nvPr>
        </p:nvSpPr>
        <p:spPr/>
        <p:txBody>
          <a:bodyPr/>
          <a:lstStyle/>
          <a:p>
            <a:r>
              <a:rPr lang="en-CA" sz="3400" b="0" dirty="0">
                <a:solidFill>
                  <a:schemeClr val="bg2">
                    <a:lumMod val="75000"/>
                  </a:schemeClr>
                </a:solidFill>
                <a:latin typeface="Muli Light" panose="020B0604020202020204" charset="0"/>
              </a:rPr>
              <a:t>Initial analysis of titles</a:t>
            </a:r>
            <a:endParaRPr lang="en-CA" sz="3400" dirty="0">
              <a:solidFill>
                <a:schemeClr val="bg2">
                  <a:lumMod val="75000"/>
                </a:schemeClr>
              </a:solidFill>
            </a:endParaRPr>
          </a:p>
        </p:txBody>
      </p:sp>
      <p:graphicFrame>
        <p:nvGraphicFramePr>
          <p:cNvPr id="7" name="Chart 6">
            <a:extLst>
              <a:ext uri="{FF2B5EF4-FFF2-40B4-BE49-F238E27FC236}">
                <a16:creationId xmlns:a16="http://schemas.microsoft.com/office/drawing/2014/main" id="{BD25DDC8-760F-49B7-BF7D-4EE078D09638}"/>
              </a:ext>
            </a:extLst>
          </p:cNvPr>
          <p:cNvGraphicFramePr>
            <a:graphicFrameLocks/>
          </p:cNvGraphicFramePr>
          <p:nvPr>
            <p:extLst>
              <p:ext uri="{D42A27DB-BD31-4B8C-83A1-F6EECF244321}">
                <p14:modId xmlns:p14="http://schemas.microsoft.com/office/powerpoint/2010/main" val="3287340296"/>
              </p:ext>
            </p:extLst>
          </p:nvPr>
        </p:nvGraphicFramePr>
        <p:xfrm>
          <a:off x="691200" y="1865944"/>
          <a:ext cx="8202279" cy="43469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1974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EB5966-4D6F-4046-8968-AED32FD11101}"/>
              </a:ext>
            </a:extLst>
          </p:cNvPr>
          <p:cNvPicPr>
            <a:picLocks noChangeAspect="1"/>
          </p:cNvPicPr>
          <p:nvPr/>
        </p:nvPicPr>
        <p:blipFill rotWithShape="1">
          <a:blip r:embed="rId3"/>
          <a:srcRect l="10387" b="8482"/>
          <a:stretch/>
        </p:blipFill>
        <p:spPr>
          <a:xfrm>
            <a:off x="-276141" y="569160"/>
            <a:ext cx="9696282" cy="5719679"/>
          </a:xfrm>
          <a:prstGeom prst="rect">
            <a:avLst/>
          </a:prstGeom>
        </p:spPr>
      </p:pic>
    </p:spTree>
    <p:extLst>
      <p:ext uri="{BB962C8B-B14F-4D97-AF65-F5344CB8AC3E}">
        <p14:creationId xmlns:p14="http://schemas.microsoft.com/office/powerpoint/2010/main" val="4039148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4D6A61-4293-4F24-9A00-B2AA50653D75}"/>
              </a:ext>
            </a:extLst>
          </p:cNvPr>
          <p:cNvSpPr>
            <a:spLocks noGrp="1"/>
          </p:cNvSpPr>
          <p:nvPr>
            <p:ph type="body" idx="1"/>
          </p:nvPr>
        </p:nvSpPr>
        <p:spPr/>
        <p:txBody>
          <a:bodyPr/>
          <a:lstStyle/>
          <a:p>
            <a:endParaRPr lang="en-CA"/>
          </a:p>
        </p:txBody>
      </p:sp>
      <p:pic>
        <p:nvPicPr>
          <p:cNvPr id="11" name="Graphic 10">
            <a:extLst>
              <a:ext uri="{FF2B5EF4-FFF2-40B4-BE49-F238E27FC236}">
                <a16:creationId xmlns:a16="http://schemas.microsoft.com/office/drawing/2014/main" id="{3032D9D1-FA35-4581-AD10-5B5446A3483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6051" t="4907" r="16051" b="8260"/>
          <a:stretch/>
        </p:blipFill>
        <p:spPr>
          <a:xfrm>
            <a:off x="1143000" y="0"/>
            <a:ext cx="6858000" cy="5548314"/>
          </a:xfrm>
          <a:prstGeom prst="rect">
            <a:avLst/>
          </a:prstGeom>
        </p:spPr>
      </p:pic>
    </p:spTree>
    <p:extLst>
      <p:ext uri="{BB962C8B-B14F-4D97-AF65-F5344CB8AC3E}">
        <p14:creationId xmlns:p14="http://schemas.microsoft.com/office/powerpoint/2010/main" val="1548605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C3C7F2-EF89-4F93-AF24-22474A05A34E}"/>
              </a:ext>
            </a:extLst>
          </p:cNvPr>
          <p:cNvPicPr>
            <a:picLocks noChangeAspect="1"/>
          </p:cNvPicPr>
          <p:nvPr/>
        </p:nvPicPr>
        <p:blipFill rotWithShape="1">
          <a:blip r:embed="rId3"/>
          <a:srcRect l="14998" r="18006"/>
          <a:stretch/>
        </p:blipFill>
        <p:spPr>
          <a:xfrm>
            <a:off x="710277" y="212759"/>
            <a:ext cx="7723445" cy="6432482"/>
          </a:xfrm>
          <a:prstGeom prst="rect">
            <a:avLst/>
          </a:prstGeom>
        </p:spPr>
      </p:pic>
    </p:spTree>
    <p:extLst>
      <p:ext uri="{BB962C8B-B14F-4D97-AF65-F5344CB8AC3E}">
        <p14:creationId xmlns:p14="http://schemas.microsoft.com/office/powerpoint/2010/main" val="1357910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14"/>
          <p:cNvSpPr txBox="1">
            <a:spLocks noGrp="1"/>
          </p:cNvSpPr>
          <p:nvPr>
            <p:ph type="subTitle" idx="1"/>
          </p:nvPr>
        </p:nvSpPr>
        <p:spPr>
          <a:xfrm>
            <a:off x="5937337" y="934359"/>
            <a:ext cx="3206663" cy="5182077"/>
          </a:xfrm>
          <a:prstGeom prst="rect">
            <a:avLst/>
          </a:prstGeom>
        </p:spPr>
        <p:txBody>
          <a:bodyPr spcFirstLastPara="1" wrap="square" lIns="91425" tIns="91425" rIns="91425" bIns="91425" anchor="b" anchorCtr="0">
            <a:noAutofit/>
          </a:bodyPr>
          <a:lstStyle/>
          <a:p>
            <a:pPr marL="17463" indent="-17463"/>
            <a:r>
              <a:rPr lang="en-CA" sz="2600" dirty="0">
                <a:solidFill>
                  <a:schemeClr val="bg2">
                    <a:lumMod val="75000"/>
                  </a:schemeClr>
                </a:solidFill>
                <a:latin typeface="Muli" panose="020B0604020202020204" charset="0"/>
              </a:rPr>
              <a:t>“What do you do with an idea? Especially an idea that’s different, or daring, or just a little wild?</a:t>
            </a:r>
          </a:p>
          <a:p>
            <a:pPr marL="17463" indent="-17463"/>
            <a:endParaRPr lang="en-CA" sz="1800" dirty="0">
              <a:solidFill>
                <a:schemeClr val="bg2">
                  <a:lumMod val="75000"/>
                </a:schemeClr>
              </a:solidFill>
              <a:latin typeface="Muli" panose="020B0604020202020204" charset="0"/>
            </a:endParaRPr>
          </a:p>
          <a:p>
            <a:pPr marL="17463" indent="-17463"/>
            <a:r>
              <a:rPr lang="en-CA" sz="2600" dirty="0">
                <a:solidFill>
                  <a:schemeClr val="bg2">
                    <a:lumMod val="75000"/>
                  </a:schemeClr>
                </a:solidFill>
                <a:latin typeface="Muli" panose="020B0604020202020204" charset="0"/>
              </a:rPr>
              <a:t>Do you hide it? Walk away from it? Do you pretend it isn’t yours?”</a:t>
            </a:r>
          </a:p>
          <a:p>
            <a:endParaRPr lang="en-CA" sz="1100" dirty="0">
              <a:solidFill>
                <a:schemeClr val="bg2">
                  <a:lumMod val="75000"/>
                </a:schemeClr>
              </a:solidFill>
              <a:latin typeface="Muli" panose="020B0604020202020204" charset="0"/>
            </a:endParaRPr>
          </a:p>
          <a:p>
            <a:r>
              <a:rPr lang="en-CA" sz="2000" dirty="0">
                <a:solidFill>
                  <a:schemeClr val="bg2">
                    <a:lumMod val="75000"/>
                  </a:schemeClr>
                </a:solidFill>
                <a:latin typeface="Muli" panose="020B0604020202020204" charset="0"/>
              </a:rPr>
              <a:t>~flyleaf, </a:t>
            </a:r>
            <a:r>
              <a:rPr lang="en-CA" sz="2000" i="1" dirty="0">
                <a:solidFill>
                  <a:schemeClr val="bg2">
                    <a:lumMod val="75000"/>
                  </a:schemeClr>
                </a:solidFill>
                <a:latin typeface="Muli" panose="020B0604020202020204" charset="0"/>
              </a:rPr>
              <a:t>What do you do with an idea</a:t>
            </a:r>
            <a:r>
              <a:rPr lang="en-CA" sz="2000" dirty="0">
                <a:solidFill>
                  <a:schemeClr val="bg2">
                    <a:lumMod val="75000"/>
                  </a:schemeClr>
                </a:solidFill>
                <a:latin typeface="Muli" panose="020B0604020202020204" charset="0"/>
              </a:rPr>
              <a:t> </a:t>
            </a:r>
          </a:p>
          <a:p>
            <a:r>
              <a:rPr lang="en-CA" sz="2000" dirty="0">
                <a:solidFill>
                  <a:schemeClr val="bg2">
                    <a:lumMod val="75000"/>
                  </a:schemeClr>
                </a:solidFill>
                <a:latin typeface="Muli" panose="020B0604020202020204" charset="0"/>
              </a:rPr>
              <a:t>by </a:t>
            </a:r>
            <a:r>
              <a:rPr lang="en-CA" sz="2000" dirty="0" err="1">
                <a:solidFill>
                  <a:schemeClr val="bg2">
                    <a:lumMod val="75000"/>
                  </a:schemeClr>
                </a:solidFill>
                <a:latin typeface="Muli" panose="020B0604020202020204" charset="0"/>
              </a:rPr>
              <a:t>Kobi</a:t>
            </a:r>
            <a:r>
              <a:rPr lang="en-CA" sz="2000" dirty="0">
                <a:solidFill>
                  <a:schemeClr val="bg2">
                    <a:lumMod val="75000"/>
                  </a:schemeClr>
                </a:solidFill>
                <a:latin typeface="Muli" panose="020B0604020202020204" charset="0"/>
              </a:rPr>
              <a:t> Yamada</a:t>
            </a:r>
          </a:p>
        </p:txBody>
      </p:sp>
      <p:pic>
        <p:nvPicPr>
          <p:cNvPr id="4" name="Picture 3">
            <a:extLst>
              <a:ext uri="{FF2B5EF4-FFF2-40B4-BE49-F238E27FC236}">
                <a16:creationId xmlns:a16="http://schemas.microsoft.com/office/drawing/2014/main" id="{B6A3D239-9C64-42F7-B93D-EEA27B73A1E5}"/>
              </a:ext>
            </a:extLst>
          </p:cNvPr>
          <p:cNvPicPr>
            <a:picLocks noChangeAspect="1"/>
          </p:cNvPicPr>
          <p:nvPr/>
        </p:nvPicPr>
        <p:blipFill>
          <a:blip r:embed="rId3"/>
          <a:stretch>
            <a:fillRect/>
          </a:stretch>
        </p:blipFill>
        <p:spPr>
          <a:xfrm>
            <a:off x="229166" y="934359"/>
            <a:ext cx="5182077" cy="5182077"/>
          </a:xfrm>
          <a:prstGeom prst="rect">
            <a:avLst/>
          </a:prstGeom>
          <a:ln>
            <a:solidFill>
              <a:schemeClr val="bg1">
                <a:lumMod val="50000"/>
              </a:schemeClr>
            </a:solidFill>
          </a:ln>
        </p:spPr>
      </p:pic>
    </p:spTree>
    <p:extLst>
      <p:ext uri="{BB962C8B-B14F-4D97-AF65-F5344CB8AC3E}">
        <p14:creationId xmlns:p14="http://schemas.microsoft.com/office/powerpoint/2010/main" val="4101733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C5FF0E-BC34-4158-9BF9-404870F728D5}"/>
              </a:ext>
            </a:extLst>
          </p:cNvPr>
          <p:cNvSpPr>
            <a:spLocks noGrp="1"/>
          </p:cNvSpPr>
          <p:nvPr>
            <p:ph type="body" idx="1"/>
          </p:nvPr>
        </p:nvSpPr>
        <p:spPr/>
        <p:txBody>
          <a:bodyPr/>
          <a:lstStyle/>
          <a:p>
            <a:endParaRPr lang="en-CA"/>
          </a:p>
        </p:txBody>
      </p:sp>
      <p:sp>
        <p:nvSpPr>
          <p:cNvPr id="8" name="Title 7">
            <a:extLst>
              <a:ext uri="{FF2B5EF4-FFF2-40B4-BE49-F238E27FC236}">
                <a16:creationId xmlns:a16="http://schemas.microsoft.com/office/drawing/2014/main" id="{1BB3FF26-4D33-432F-9D0D-84D6E68E42BE}"/>
              </a:ext>
            </a:extLst>
          </p:cNvPr>
          <p:cNvSpPr>
            <a:spLocks noGrp="1"/>
          </p:cNvSpPr>
          <p:nvPr>
            <p:ph type="title" idx="4294967295"/>
          </p:nvPr>
        </p:nvSpPr>
        <p:spPr>
          <a:xfrm>
            <a:off x="457200" y="1063625"/>
            <a:ext cx="8229600" cy="1577975"/>
          </a:xfrm>
        </p:spPr>
        <p:txBody>
          <a:bodyPr/>
          <a:lstStyle/>
          <a:p>
            <a:pPr algn="ctr"/>
            <a:r>
              <a:rPr lang="en-CA" sz="3400" b="0" dirty="0">
                <a:solidFill>
                  <a:schemeClr val="bg2">
                    <a:lumMod val="75000"/>
                  </a:schemeClr>
                </a:solidFill>
                <a:latin typeface="Muli" panose="020B0604020202020204" charset="0"/>
              </a:rPr>
              <a:t>Identifying journals and topics instrumental to librarian practitioner professional practice and development</a:t>
            </a:r>
            <a:endParaRPr lang="en-CA" sz="3400" b="0" dirty="0">
              <a:solidFill>
                <a:schemeClr val="bg2">
                  <a:lumMod val="75000"/>
                </a:schemeClr>
              </a:solidFill>
              <a:latin typeface="Muli Light" panose="020B0604020202020204" charset="0"/>
            </a:endParaRPr>
          </a:p>
        </p:txBody>
      </p:sp>
      <p:graphicFrame>
        <p:nvGraphicFramePr>
          <p:cNvPr id="12" name="Diagram 11">
            <a:extLst>
              <a:ext uri="{FF2B5EF4-FFF2-40B4-BE49-F238E27FC236}">
                <a16:creationId xmlns:a16="http://schemas.microsoft.com/office/drawing/2014/main" id="{7AE5EE8A-AB81-4360-B06C-3F2349449493}"/>
              </a:ext>
            </a:extLst>
          </p:cNvPr>
          <p:cNvGraphicFramePr/>
          <p:nvPr>
            <p:extLst>
              <p:ext uri="{D42A27DB-BD31-4B8C-83A1-F6EECF244321}">
                <p14:modId xmlns:p14="http://schemas.microsoft.com/office/powerpoint/2010/main" val="589258724"/>
              </p:ext>
            </p:extLst>
          </p:nvPr>
        </p:nvGraphicFramePr>
        <p:xfrm>
          <a:off x="593622" y="2920366"/>
          <a:ext cx="7956755" cy="258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9511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E57325-461F-4637-9B3C-EAAD0E847BAB}"/>
              </a:ext>
            </a:extLst>
          </p:cNvPr>
          <p:cNvSpPr>
            <a:spLocks noGrp="1"/>
          </p:cNvSpPr>
          <p:nvPr>
            <p:ph type="body" idx="1"/>
          </p:nvPr>
        </p:nvSpPr>
        <p:spPr/>
        <p:txBody>
          <a:bodyPr/>
          <a:lstStyle/>
          <a:p>
            <a:pPr marL="38099" indent="0">
              <a:buNone/>
            </a:pPr>
            <a:r>
              <a:rPr lang="en-CA" sz="3500" dirty="0">
                <a:latin typeface="Muli" panose="020B0604020202020204" charset="0"/>
              </a:rPr>
              <a:t>“And then, I realized what you do with an idea…</a:t>
            </a:r>
          </a:p>
          <a:p>
            <a:pPr marL="38099" indent="0">
              <a:buNone/>
            </a:pPr>
            <a:r>
              <a:rPr lang="en-CA" sz="3500" dirty="0">
                <a:latin typeface="Muli" panose="020B0604020202020204" charset="0"/>
              </a:rPr>
              <a:t>You change the world.”</a:t>
            </a:r>
          </a:p>
        </p:txBody>
      </p:sp>
    </p:spTree>
    <p:extLst>
      <p:ext uri="{BB962C8B-B14F-4D97-AF65-F5344CB8AC3E}">
        <p14:creationId xmlns:p14="http://schemas.microsoft.com/office/powerpoint/2010/main" val="4281632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5"/>
          <p:cNvSpPr txBox="1">
            <a:spLocks noGrp="1"/>
          </p:cNvSpPr>
          <p:nvPr>
            <p:ph type="ctrTitle" idx="4294967295"/>
          </p:nvPr>
        </p:nvSpPr>
        <p:spPr>
          <a:xfrm>
            <a:off x="1286213" y="3387591"/>
            <a:ext cx="6593700" cy="1009775"/>
          </a:xfrm>
          <a:prstGeom prst="rect">
            <a:avLst/>
          </a:prstGeom>
        </p:spPr>
        <p:txBody>
          <a:bodyPr spcFirstLastPara="1" wrap="square" lIns="91425" tIns="91425" rIns="91425" bIns="91425" anchor="b" anchorCtr="0">
            <a:noAutofit/>
          </a:bodyPr>
          <a:lstStyle/>
          <a:p>
            <a:pPr algn="ctr"/>
            <a:r>
              <a:rPr lang="en-CA" sz="5500" dirty="0">
                <a:solidFill>
                  <a:srgbClr val="C7F464"/>
                </a:solidFill>
              </a:rPr>
              <a:t>Thanks!</a:t>
            </a:r>
            <a:endParaRPr sz="5500" dirty="0">
              <a:solidFill>
                <a:srgbClr val="C7F464"/>
              </a:solidFill>
            </a:endParaRPr>
          </a:p>
        </p:txBody>
      </p:sp>
      <p:sp>
        <p:nvSpPr>
          <p:cNvPr id="81" name="Google Shape;81;p15"/>
          <p:cNvSpPr txBox="1">
            <a:spLocks noGrp="1"/>
          </p:cNvSpPr>
          <p:nvPr>
            <p:ph type="subTitle" idx="4294967295"/>
          </p:nvPr>
        </p:nvSpPr>
        <p:spPr>
          <a:xfrm>
            <a:off x="641556" y="4571999"/>
            <a:ext cx="7883013" cy="1600199"/>
          </a:xfrm>
          <a:prstGeom prst="rect">
            <a:avLst/>
          </a:prstGeom>
        </p:spPr>
        <p:txBody>
          <a:bodyPr spcFirstLastPara="1" wrap="square" lIns="91425" tIns="91425" rIns="91425" bIns="91425" anchor="b" anchorCtr="0">
            <a:noAutofit/>
          </a:bodyPr>
          <a:lstStyle/>
          <a:p>
            <a:pPr marL="0" indent="0" algn="ctr">
              <a:buNone/>
            </a:pPr>
            <a:r>
              <a:rPr lang="en-CA" sz="2800" b="1" dirty="0">
                <a:latin typeface="Muli" panose="020B0604020202020204" charset="0"/>
              </a:rPr>
              <a:t>Any questions?</a:t>
            </a:r>
          </a:p>
          <a:p>
            <a:pPr marL="0" indent="0" algn="ctr">
              <a:buNone/>
            </a:pPr>
            <a:endParaRPr lang="en-CA" sz="2800" b="1" dirty="0">
              <a:latin typeface="Muli" panose="020B0604020202020204" charset="0"/>
            </a:endParaRPr>
          </a:p>
          <a:p>
            <a:pPr marL="0" indent="0" algn="ctr">
              <a:buClr>
                <a:schemeClr val="dk1"/>
              </a:buClr>
              <a:buSzPts val="1100"/>
              <a:buNone/>
            </a:pPr>
            <a:r>
              <a:rPr lang="en-CA" dirty="0">
                <a:latin typeface="Muli" panose="020B0604020202020204" charset="0"/>
              </a:rPr>
              <a:t>You can find me      @</a:t>
            </a:r>
            <a:r>
              <a:rPr lang="en-CA" dirty="0" err="1">
                <a:latin typeface="Muli" panose="020B0604020202020204" charset="0"/>
              </a:rPr>
              <a:t>superjax</a:t>
            </a:r>
            <a:r>
              <a:rPr lang="en-CA" dirty="0">
                <a:latin typeface="Muli" panose="020B0604020202020204" charset="0"/>
              </a:rPr>
              <a:t> jaclyn.mclean@usask.ca</a:t>
            </a:r>
          </a:p>
        </p:txBody>
      </p:sp>
      <p:pic>
        <p:nvPicPr>
          <p:cNvPr id="6" name="Picture 5">
            <a:extLst>
              <a:ext uri="{FF2B5EF4-FFF2-40B4-BE49-F238E27FC236}">
                <a16:creationId xmlns:a16="http://schemas.microsoft.com/office/drawing/2014/main" id="{EBD1ECF8-6227-4686-8BF6-EAD6BBB06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384" y="5718416"/>
            <a:ext cx="453783" cy="453783"/>
          </a:xfrm>
          <a:prstGeom prst="rect">
            <a:avLst/>
          </a:prstGeom>
        </p:spPr>
      </p:pic>
      <p:pic>
        <p:nvPicPr>
          <p:cNvPr id="3" name="Picture 2">
            <a:extLst>
              <a:ext uri="{FF2B5EF4-FFF2-40B4-BE49-F238E27FC236}">
                <a16:creationId xmlns:a16="http://schemas.microsoft.com/office/drawing/2014/main" id="{813E0561-BB59-4864-AC6F-5B70906562FC}"/>
              </a:ext>
            </a:extLst>
          </p:cNvPr>
          <p:cNvPicPr>
            <a:picLocks noChangeAspect="1"/>
          </p:cNvPicPr>
          <p:nvPr/>
        </p:nvPicPr>
        <p:blipFill rotWithShape="1">
          <a:blip r:embed="rId4">
            <a:alphaModFix/>
          </a:blip>
          <a:srcRect r="23126" b="10670"/>
          <a:stretch/>
        </p:blipFill>
        <p:spPr>
          <a:xfrm>
            <a:off x="3017384" y="520421"/>
            <a:ext cx="3109233" cy="2730529"/>
          </a:xfrm>
          <a:prstGeom prst="ellipse">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05A88-CE57-4602-A34B-42FBC88AE8AF}"/>
              </a:ext>
            </a:extLst>
          </p:cNvPr>
          <p:cNvSpPr>
            <a:spLocks noGrp="1"/>
          </p:cNvSpPr>
          <p:nvPr>
            <p:ph type="title"/>
          </p:nvPr>
        </p:nvSpPr>
        <p:spPr/>
        <p:txBody>
          <a:bodyPr/>
          <a:lstStyle/>
          <a:p>
            <a:r>
              <a:rPr lang="en-CA" sz="3400" b="0" dirty="0">
                <a:latin typeface="Muli" panose="020B0604020202020204" charset="0"/>
              </a:rPr>
              <a:t>Credits</a:t>
            </a:r>
          </a:p>
        </p:txBody>
      </p:sp>
      <p:sp>
        <p:nvSpPr>
          <p:cNvPr id="3" name="Text Placeholder 2">
            <a:extLst>
              <a:ext uri="{FF2B5EF4-FFF2-40B4-BE49-F238E27FC236}">
                <a16:creationId xmlns:a16="http://schemas.microsoft.com/office/drawing/2014/main" id="{991A7997-8198-4584-9A73-87E8F683CC39}"/>
              </a:ext>
            </a:extLst>
          </p:cNvPr>
          <p:cNvSpPr>
            <a:spLocks noGrp="1"/>
          </p:cNvSpPr>
          <p:nvPr>
            <p:ph type="body" idx="1"/>
          </p:nvPr>
        </p:nvSpPr>
        <p:spPr/>
        <p:txBody>
          <a:bodyPr/>
          <a:lstStyle/>
          <a:p>
            <a:r>
              <a:rPr lang="en-CA" dirty="0">
                <a:latin typeface="Muli" panose="020B0604020202020204" charset="0"/>
              </a:rPr>
              <a:t>Special thanks to all the people who made &amp; released these awesome resources for free: </a:t>
            </a:r>
            <a:r>
              <a:rPr lang="en-CA" dirty="0">
                <a:latin typeface="Muli" panose="020B0604020202020204" charset="0"/>
                <a:hlinkClick r:id="rId2">
                  <a:extLst>
                    <a:ext uri="{A12FA001-AC4F-418D-AE19-62706E023703}">
                      <ahyp:hlinkClr xmlns:ahyp="http://schemas.microsoft.com/office/drawing/2018/hyperlinkcolor" val="tx"/>
                    </a:ext>
                  </a:extLst>
                </a:hlinkClick>
              </a:rPr>
              <a:t>SlidesCarnival</a:t>
            </a:r>
            <a:r>
              <a:rPr lang="en-CA" dirty="0">
                <a:latin typeface="Muli" panose="020B0604020202020204" charset="0"/>
              </a:rPr>
              <a:t>	</a:t>
            </a:r>
          </a:p>
          <a:p>
            <a:r>
              <a:rPr lang="en-CA" dirty="0">
                <a:latin typeface="Muli" panose="020B0604020202020204" charset="0"/>
              </a:rPr>
              <a:t>All quotes from </a:t>
            </a:r>
            <a:r>
              <a:rPr lang="en-CA" i="1" dirty="0">
                <a:latin typeface="Muli" panose="020B0604020202020204" charset="0"/>
              </a:rPr>
              <a:t>What do you do with an idea</a:t>
            </a:r>
            <a:r>
              <a:rPr lang="en-CA" dirty="0">
                <a:latin typeface="Muli" panose="020B0604020202020204" charset="0"/>
              </a:rPr>
              <a:t>, written by Kobi Yamada, illustrated by Mae Besom (ISBN 978-1-938298-07-3), 2013.</a:t>
            </a:r>
          </a:p>
          <a:p>
            <a:r>
              <a:rPr lang="en-CA" dirty="0">
                <a:latin typeface="Muli" panose="020B0604020202020204" charset="0"/>
              </a:rPr>
              <a:t>All images are CC0, from </a:t>
            </a:r>
            <a:r>
              <a:rPr lang="en-CA" dirty="0">
                <a:latin typeface="Muli" panose="020B0604020202020204" charset="0"/>
                <a:hlinkClick r:id="rId3">
                  <a:extLst>
                    <a:ext uri="{A12FA001-AC4F-418D-AE19-62706E023703}">
                      <ahyp:hlinkClr xmlns:ahyp="http://schemas.microsoft.com/office/drawing/2018/hyperlinkcolor" val="tx"/>
                    </a:ext>
                  </a:extLst>
                </a:hlinkClick>
              </a:rPr>
              <a:t>Pixabay</a:t>
            </a:r>
            <a:endParaRPr lang="en-CA" dirty="0">
              <a:latin typeface="Muli" panose="020B0604020202020204" charset="0"/>
            </a:endParaRPr>
          </a:p>
        </p:txBody>
      </p:sp>
    </p:spTree>
    <p:extLst>
      <p:ext uri="{BB962C8B-B14F-4D97-AF65-F5344CB8AC3E}">
        <p14:creationId xmlns:p14="http://schemas.microsoft.com/office/powerpoint/2010/main" val="727577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D9ADAE-A73F-40CC-AF71-8319C115B31C}"/>
              </a:ext>
            </a:extLst>
          </p:cNvPr>
          <p:cNvSpPr>
            <a:spLocks noGrp="1"/>
          </p:cNvSpPr>
          <p:nvPr>
            <p:ph type="body" idx="1"/>
          </p:nvPr>
        </p:nvSpPr>
        <p:spPr>
          <a:xfrm>
            <a:off x="2776555" y="1659000"/>
            <a:ext cx="5520000" cy="3540000"/>
          </a:xfrm>
        </p:spPr>
        <p:txBody>
          <a:bodyPr/>
          <a:lstStyle/>
          <a:p>
            <a:pPr marL="38099" indent="0">
              <a:buNone/>
            </a:pPr>
            <a:r>
              <a:rPr lang="en-CA" sz="3500" dirty="0">
                <a:latin typeface="Muli" panose="020B0604020202020204" charset="0"/>
              </a:rPr>
              <a:t>“I worried what others would think. What would people say about my idea?”</a:t>
            </a:r>
          </a:p>
        </p:txBody>
      </p:sp>
    </p:spTree>
    <p:extLst>
      <p:ext uri="{BB962C8B-B14F-4D97-AF65-F5344CB8AC3E}">
        <p14:creationId xmlns:p14="http://schemas.microsoft.com/office/powerpoint/2010/main" val="747996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D739F51-D518-4C5E-991B-7EBEB00512C9}"/>
              </a:ext>
            </a:extLst>
          </p:cNvPr>
          <p:cNvSpPr>
            <a:spLocks noGrp="1"/>
          </p:cNvSpPr>
          <p:nvPr>
            <p:ph type="body" idx="1"/>
          </p:nvPr>
        </p:nvSpPr>
        <p:spPr/>
        <p:txBody>
          <a:bodyPr/>
          <a:lstStyle/>
          <a:p>
            <a:endParaRPr lang="en-CA"/>
          </a:p>
        </p:txBody>
      </p:sp>
      <p:sp>
        <p:nvSpPr>
          <p:cNvPr id="2" name="Title 1">
            <a:extLst>
              <a:ext uri="{FF2B5EF4-FFF2-40B4-BE49-F238E27FC236}">
                <a16:creationId xmlns:a16="http://schemas.microsoft.com/office/drawing/2014/main" id="{143EC55F-691D-4893-8649-0C0D23B30763}"/>
              </a:ext>
            </a:extLst>
          </p:cNvPr>
          <p:cNvSpPr>
            <a:spLocks noGrp="1"/>
          </p:cNvSpPr>
          <p:nvPr>
            <p:ph type="title" idx="4294967295"/>
          </p:nvPr>
        </p:nvSpPr>
        <p:spPr>
          <a:xfrm>
            <a:off x="890587" y="1990094"/>
            <a:ext cx="7362825" cy="2573337"/>
          </a:xfrm>
        </p:spPr>
        <p:txBody>
          <a:bodyPr/>
          <a:lstStyle/>
          <a:p>
            <a:pPr algn="ctr"/>
            <a:r>
              <a:rPr lang="en-CA" sz="3800" b="0" dirty="0">
                <a:solidFill>
                  <a:schemeClr val="bg2">
                    <a:lumMod val="75000"/>
                  </a:schemeClr>
                </a:solidFill>
                <a:latin typeface="Muli" panose="020B0604020202020204" charset="0"/>
              </a:rPr>
              <a:t>Identifying journals and topics instrumental to librarian practitioner professional practice and development</a:t>
            </a:r>
            <a:endParaRPr lang="en-CA" sz="3800" dirty="0">
              <a:solidFill>
                <a:schemeClr val="bg2">
                  <a:lumMod val="75000"/>
                </a:schemeClr>
              </a:solidFill>
              <a:latin typeface="Muli" panose="020B0604020202020204" charset="0"/>
            </a:endParaRPr>
          </a:p>
        </p:txBody>
      </p:sp>
    </p:spTree>
    <p:extLst>
      <p:ext uri="{BB962C8B-B14F-4D97-AF65-F5344CB8AC3E}">
        <p14:creationId xmlns:p14="http://schemas.microsoft.com/office/powerpoint/2010/main" val="2487906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15FC57-CAC8-490E-A7A7-33CD9D76B9A6}"/>
              </a:ext>
            </a:extLst>
          </p:cNvPr>
          <p:cNvSpPr>
            <a:spLocks noGrp="1"/>
          </p:cNvSpPr>
          <p:nvPr>
            <p:ph type="sldNum" idx="12"/>
          </p:nvPr>
        </p:nvSpPr>
        <p:spPr>
          <a:xfrm>
            <a:off x="0" y="4521250"/>
            <a:ext cx="68580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1pPr>
            <a:lvl2pPr marR="0" lvl="1"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2pPr>
            <a:lvl3pPr marR="0" lvl="2"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3pPr>
            <a:lvl4pPr marR="0" lvl="3"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4pPr>
            <a:lvl5pPr marR="0" lvl="4"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5pPr>
            <a:lvl6pPr marR="0" lvl="5"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6pPr>
            <a:lvl7pPr marR="0" lvl="6"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7pPr>
            <a:lvl8pPr marR="0" lvl="7"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8pPr>
            <a:lvl9pPr marR="0" lvl="8"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9pPr>
          </a:lstStyle>
          <a:p>
            <a:pPr algn="r"/>
            <a:fld id="{00000000-1234-1234-1234-123412341234}" type="slidenum">
              <a:rPr lang="en" smtClean="0"/>
              <a:pPr algn="r"/>
              <a:t>6</a:t>
            </a:fld>
            <a:endParaRPr lang="en" sz="1500" dirty="0">
              <a:latin typeface="Muli" panose="020B0604020202020204" charset="0"/>
            </a:endParaRPr>
          </a:p>
        </p:txBody>
      </p:sp>
      <p:sp>
        <p:nvSpPr>
          <p:cNvPr id="5" name="Google Shape;355;p39">
            <a:extLst>
              <a:ext uri="{FF2B5EF4-FFF2-40B4-BE49-F238E27FC236}">
                <a16:creationId xmlns:a16="http://schemas.microsoft.com/office/drawing/2014/main" id="{F51E0B8B-5667-47C5-87AF-18F936A35D01}"/>
              </a:ext>
            </a:extLst>
          </p:cNvPr>
          <p:cNvSpPr/>
          <p:nvPr/>
        </p:nvSpPr>
        <p:spPr>
          <a:xfrm>
            <a:off x="2126396" y="1259877"/>
            <a:ext cx="881691" cy="791995"/>
          </a:xfrm>
          <a:custGeom>
            <a:avLst/>
            <a:gdLst/>
            <a:ahLst/>
            <a:cxnLst/>
            <a:rect l="l" t="t" r="r" b="b"/>
            <a:pathLst>
              <a:path w="15842" h="15938" extrusionOk="0">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rgbClr val="454F5B"/>
          </a:solidFill>
          <a:ln>
            <a:noFill/>
          </a:ln>
        </p:spPr>
        <p:txBody>
          <a:bodyPr spcFirstLastPara="1" wrap="square" lIns="91425" tIns="91425" rIns="91425" bIns="91425" anchor="ctr" anchorCtr="0">
            <a:noAutofit/>
          </a:bodyPr>
          <a:lstStyle/>
          <a:p>
            <a:endParaRPr dirty="0">
              <a:solidFill>
                <a:schemeClr val="bg2">
                  <a:lumMod val="75000"/>
                </a:schemeClr>
              </a:solidFill>
            </a:endParaRPr>
          </a:p>
        </p:txBody>
      </p:sp>
      <p:sp>
        <p:nvSpPr>
          <p:cNvPr id="6" name="Google Shape;356;p39">
            <a:extLst>
              <a:ext uri="{FF2B5EF4-FFF2-40B4-BE49-F238E27FC236}">
                <a16:creationId xmlns:a16="http://schemas.microsoft.com/office/drawing/2014/main" id="{9078BC3F-69CB-4161-90BD-E48AA3B6CB93}"/>
              </a:ext>
            </a:extLst>
          </p:cNvPr>
          <p:cNvSpPr/>
          <p:nvPr/>
        </p:nvSpPr>
        <p:spPr>
          <a:xfrm>
            <a:off x="6239521" y="1100288"/>
            <a:ext cx="881691" cy="791995"/>
          </a:xfrm>
          <a:custGeom>
            <a:avLst/>
            <a:gdLst/>
            <a:ahLst/>
            <a:cxnLst/>
            <a:rect l="l" t="t" r="r" b="b"/>
            <a:pathLst>
              <a:path w="15841" h="15938" extrusionOk="0">
                <a:moveTo>
                  <a:pt x="4502" y="7470"/>
                </a:moveTo>
                <a:lnTo>
                  <a:pt x="4575" y="7495"/>
                </a:lnTo>
                <a:lnTo>
                  <a:pt x="4648" y="7543"/>
                </a:lnTo>
                <a:lnTo>
                  <a:pt x="4696" y="7616"/>
                </a:lnTo>
                <a:lnTo>
                  <a:pt x="4721" y="7714"/>
                </a:lnTo>
                <a:lnTo>
                  <a:pt x="4721" y="7787"/>
                </a:lnTo>
                <a:lnTo>
                  <a:pt x="4696" y="7908"/>
                </a:lnTo>
                <a:lnTo>
                  <a:pt x="4623" y="7981"/>
                </a:lnTo>
                <a:lnTo>
                  <a:pt x="4550" y="8054"/>
                </a:lnTo>
                <a:lnTo>
                  <a:pt x="4429" y="8079"/>
                </a:lnTo>
                <a:lnTo>
                  <a:pt x="4307" y="8054"/>
                </a:lnTo>
                <a:lnTo>
                  <a:pt x="4234" y="7981"/>
                </a:lnTo>
                <a:lnTo>
                  <a:pt x="4161" y="7908"/>
                </a:lnTo>
                <a:lnTo>
                  <a:pt x="4137" y="7787"/>
                </a:lnTo>
                <a:lnTo>
                  <a:pt x="4161" y="7665"/>
                </a:lnTo>
                <a:lnTo>
                  <a:pt x="4234" y="7543"/>
                </a:lnTo>
                <a:lnTo>
                  <a:pt x="4307" y="7495"/>
                </a:lnTo>
                <a:lnTo>
                  <a:pt x="4404" y="7470"/>
                </a:lnTo>
                <a:close/>
                <a:moveTo>
                  <a:pt x="10877" y="7470"/>
                </a:moveTo>
                <a:lnTo>
                  <a:pt x="10950" y="7495"/>
                </a:lnTo>
                <a:lnTo>
                  <a:pt x="11023" y="7543"/>
                </a:lnTo>
                <a:lnTo>
                  <a:pt x="11071" y="7616"/>
                </a:lnTo>
                <a:lnTo>
                  <a:pt x="11096" y="7714"/>
                </a:lnTo>
                <a:lnTo>
                  <a:pt x="11096" y="7787"/>
                </a:lnTo>
                <a:lnTo>
                  <a:pt x="11071" y="7908"/>
                </a:lnTo>
                <a:lnTo>
                  <a:pt x="10998" y="7981"/>
                </a:lnTo>
                <a:lnTo>
                  <a:pt x="10926" y="8054"/>
                </a:lnTo>
                <a:lnTo>
                  <a:pt x="10804" y="8079"/>
                </a:lnTo>
                <a:lnTo>
                  <a:pt x="10682" y="8054"/>
                </a:lnTo>
                <a:lnTo>
                  <a:pt x="10609" y="7981"/>
                </a:lnTo>
                <a:lnTo>
                  <a:pt x="10536" y="7908"/>
                </a:lnTo>
                <a:lnTo>
                  <a:pt x="10512" y="7787"/>
                </a:lnTo>
                <a:lnTo>
                  <a:pt x="10536" y="7665"/>
                </a:lnTo>
                <a:lnTo>
                  <a:pt x="10609" y="7543"/>
                </a:lnTo>
                <a:lnTo>
                  <a:pt x="10682" y="7495"/>
                </a:lnTo>
                <a:lnTo>
                  <a:pt x="10780" y="7470"/>
                </a:lnTo>
                <a:close/>
                <a:moveTo>
                  <a:pt x="4477" y="7081"/>
                </a:moveTo>
                <a:lnTo>
                  <a:pt x="4307" y="7105"/>
                </a:lnTo>
                <a:lnTo>
                  <a:pt x="4137" y="7178"/>
                </a:lnTo>
                <a:lnTo>
                  <a:pt x="4015" y="7300"/>
                </a:lnTo>
                <a:lnTo>
                  <a:pt x="3893" y="7446"/>
                </a:lnTo>
                <a:lnTo>
                  <a:pt x="3820" y="7568"/>
                </a:lnTo>
                <a:lnTo>
                  <a:pt x="3772" y="7714"/>
                </a:lnTo>
                <a:lnTo>
                  <a:pt x="3723" y="7835"/>
                </a:lnTo>
                <a:lnTo>
                  <a:pt x="3723" y="7981"/>
                </a:lnTo>
                <a:lnTo>
                  <a:pt x="3674" y="8225"/>
                </a:lnTo>
                <a:lnTo>
                  <a:pt x="3674" y="8395"/>
                </a:lnTo>
                <a:lnTo>
                  <a:pt x="3723" y="8565"/>
                </a:lnTo>
                <a:lnTo>
                  <a:pt x="3772" y="8711"/>
                </a:lnTo>
                <a:lnTo>
                  <a:pt x="3869" y="8833"/>
                </a:lnTo>
                <a:lnTo>
                  <a:pt x="3966" y="8955"/>
                </a:lnTo>
                <a:lnTo>
                  <a:pt x="4088" y="9028"/>
                </a:lnTo>
                <a:lnTo>
                  <a:pt x="4234" y="9101"/>
                </a:lnTo>
                <a:lnTo>
                  <a:pt x="4404" y="9149"/>
                </a:lnTo>
                <a:lnTo>
                  <a:pt x="4599" y="9174"/>
                </a:lnTo>
                <a:lnTo>
                  <a:pt x="4769" y="9149"/>
                </a:lnTo>
                <a:lnTo>
                  <a:pt x="4940" y="9101"/>
                </a:lnTo>
                <a:lnTo>
                  <a:pt x="5086" y="9028"/>
                </a:lnTo>
                <a:lnTo>
                  <a:pt x="5207" y="8930"/>
                </a:lnTo>
                <a:lnTo>
                  <a:pt x="5329" y="8809"/>
                </a:lnTo>
                <a:lnTo>
                  <a:pt x="5426" y="8663"/>
                </a:lnTo>
                <a:lnTo>
                  <a:pt x="5499" y="8517"/>
                </a:lnTo>
                <a:lnTo>
                  <a:pt x="5548" y="8346"/>
                </a:lnTo>
                <a:lnTo>
                  <a:pt x="5572" y="8176"/>
                </a:lnTo>
                <a:lnTo>
                  <a:pt x="5548" y="8006"/>
                </a:lnTo>
                <a:lnTo>
                  <a:pt x="5524" y="7835"/>
                </a:lnTo>
                <a:lnTo>
                  <a:pt x="5475" y="7689"/>
                </a:lnTo>
                <a:lnTo>
                  <a:pt x="5402" y="7519"/>
                </a:lnTo>
                <a:lnTo>
                  <a:pt x="5280" y="7397"/>
                </a:lnTo>
                <a:lnTo>
                  <a:pt x="5134" y="7251"/>
                </a:lnTo>
                <a:lnTo>
                  <a:pt x="4988" y="7154"/>
                </a:lnTo>
                <a:lnTo>
                  <a:pt x="4818" y="7105"/>
                </a:lnTo>
                <a:lnTo>
                  <a:pt x="4648" y="7081"/>
                </a:lnTo>
                <a:close/>
                <a:moveTo>
                  <a:pt x="10853" y="7081"/>
                </a:moveTo>
                <a:lnTo>
                  <a:pt x="10682" y="7105"/>
                </a:lnTo>
                <a:lnTo>
                  <a:pt x="10512" y="7178"/>
                </a:lnTo>
                <a:lnTo>
                  <a:pt x="10390" y="7300"/>
                </a:lnTo>
                <a:lnTo>
                  <a:pt x="10269" y="7446"/>
                </a:lnTo>
                <a:lnTo>
                  <a:pt x="10196" y="7568"/>
                </a:lnTo>
                <a:lnTo>
                  <a:pt x="10147" y="7714"/>
                </a:lnTo>
                <a:lnTo>
                  <a:pt x="10098" y="7835"/>
                </a:lnTo>
                <a:lnTo>
                  <a:pt x="10098" y="7981"/>
                </a:lnTo>
                <a:lnTo>
                  <a:pt x="10050" y="8225"/>
                </a:lnTo>
                <a:lnTo>
                  <a:pt x="10050" y="8395"/>
                </a:lnTo>
                <a:lnTo>
                  <a:pt x="10098" y="8565"/>
                </a:lnTo>
                <a:lnTo>
                  <a:pt x="10147" y="8711"/>
                </a:lnTo>
                <a:lnTo>
                  <a:pt x="10244" y="8833"/>
                </a:lnTo>
                <a:lnTo>
                  <a:pt x="10342" y="8955"/>
                </a:lnTo>
                <a:lnTo>
                  <a:pt x="10463" y="9028"/>
                </a:lnTo>
                <a:lnTo>
                  <a:pt x="10609" y="9101"/>
                </a:lnTo>
                <a:lnTo>
                  <a:pt x="10780" y="9149"/>
                </a:lnTo>
                <a:lnTo>
                  <a:pt x="10974" y="9174"/>
                </a:lnTo>
                <a:lnTo>
                  <a:pt x="11144" y="9149"/>
                </a:lnTo>
                <a:lnTo>
                  <a:pt x="11315" y="9101"/>
                </a:lnTo>
                <a:lnTo>
                  <a:pt x="11461" y="9028"/>
                </a:lnTo>
                <a:lnTo>
                  <a:pt x="11582" y="8930"/>
                </a:lnTo>
                <a:lnTo>
                  <a:pt x="11704" y="8809"/>
                </a:lnTo>
                <a:lnTo>
                  <a:pt x="11801" y="8663"/>
                </a:lnTo>
                <a:lnTo>
                  <a:pt x="11874" y="8517"/>
                </a:lnTo>
                <a:lnTo>
                  <a:pt x="11923" y="8346"/>
                </a:lnTo>
                <a:lnTo>
                  <a:pt x="11947" y="8176"/>
                </a:lnTo>
                <a:lnTo>
                  <a:pt x="11923" y="8006"/>
                </a:lnTo>
                <a:lnTo>
                  <a:pt x="11899" y="7835"/>
                </a:lnTo>
                <a:lnTo>
                  <a:pt x="11850" y="7689"/>
                </a:lnTo>
                <a:lnTo>
                  <a:pt x="11777" y="7519"/>
                </a:lnTo>
                <a:lnTo>
                  <a:pt x="11655" y="7397"/>
                </a:lnTo>
                <a:lnTo>
                  <a:pt x="11509" y="7251"/>
                </a:lnTo>
                <a:lnTo>
                  <a:pt x="11363" y="7154"/>
                </a:lnTo>
                <a:lnTo>
                  <a:pt x="11193" y="7105"/>
                </a:lnTo>
                <a:lnTo>
                  <a:pt x="11023" y="7081"/>
                </a:lnTo>
                <a:close/>
                <a:moveTo>
                  <a:pt x="7787" y="10244"/>
                </a:moveTo>
                <a:lnTo>
                  <a:pt x="7470" y="10268"/>
                </a:lnTo>
                <a:lnTo>
                  <a:pt x="7154" y="10293"/>
                </a:lnTo>
                <a:lnTo>
                  <a:pt x="6643" y="10390"/>
                </a:lnTo>
                <a:lnTo>
                  <a:pt x="6132" y="10536"/>
                </a:lnTo>
                <a:lnTo>
                  <a:pt x="5645" y="10731"/>
                </a:lnTo>
                <a:lnTo>
                  <a:pt x="5159" y="10950"/>
                </a:lnTo>
                <a:lnTo>
                  <a:pt x="4745" y="11144"/>
                </a:lnTo>
                <a:lnTo>
                  <a:pt x="4502" y="11266"/>
                </a:lnTo>
                <a:lnTo>
                  <a:pt x="4283" y="11388"/>
                </a:lnTo>
                <a:lnTo>
                  <a:pt x="4088" y="11534"/>
                </a:lnTo>
                <a:lnTo>
                  <a:pt x="3918" y="11704"/>
                </a:lnTo>
                <a:lnTo>
                  <a:pt x="3772" y="11899"/>
                </a:lnTo>
                <a:lnTo>
                  <a:pt x="3723" y="11996"/>
                </a:lnTo>
                <a:lnTo>
                  <a:pt x="3699" y="12118"/>
                </a:lnTo>
                <a:lnTo>
                  <a:pt x="3699" y="12166"/>
                </a:lnTo>
                <a:lnTo>
                  <a:pt x="3699" y="12239"/>
                </a:lnTo>
                <a:lnTo>
                  <a:pt x="3747" y="12288"/>
                </a:lnTo>
                <a:lnTo>
                  <a:pt x="3796" y="12312"/>
                </a:lnTo>
                <a:lnTo>
                  <a:pt x="3918" y="12312"/>
                </a:lnTo>
                <a:lnTo>
                  <a:pt x="3966" y="12288"/>
                </a:lnTo>
                <a:lnTo>
                  <a:pt x="4015" y="12239"/>
                </a:lnTo>
                <a:lnTo>
                  <a:pt x="4161" y="12093"/>
                </a:lnTo>
                <a:lnTo>
                  <a:pt x="4307" y="11947"/>
                </a:lnTo>
                <a:lnTo>
                  <a:pt x="4502" y="11826"/>
                </a:lnTo>
                <a:lnTo>
                  <a:pt x="4721" y="11704"/>
                </a:lnTo>
                <a:lnTo>
                  <a:pt x="5134" y="11509"/>
                </a:lnTo>
                <a:lnTo>
                  <a:pt x="5524" y="11339"/>
                </a:lnTo>
                <a:lnTo>
                  <a:pt x="5937" y="11169"/>
                </a:lnTo>
                <a:lnTo>
                  <a:pt x="6375" y="11023"/>
                </a:lnTo>
                <a:lnTo>
                  <a:pt x="6813" y="10901"/>
                </a:lnTo>
                <a:lnTo>
                  <a:pt x="7032" y="10852"/>
                </a:lnTo>
                <a:lnTo>
                  <a:pt x="7276" y="10828"/>
                </a:lnTo>
                <a:lnTo>
                  <a:pt x="7835" y="10804"/>
                </a:lnTo>
                <a:lnTo>
                  <a:pt x="8419" y="10828"/>
                </a:lnTo>
                <a:lnTo>
                  <a:pt x="9003" y="10901"/>
                </a:lnTo>
                <a:lnTo>
                  <a:pt x="9295" y="10950"/>
                </a:lnTo>
                <a:lnTo>
                  <a:pt x="9587" y="11023"/>
                </a:lnTo>
                <a:lnTo>
                  <a:pt x="9879" y="11120"/>
                </a:lnTo>
                <a:lnTo>
                  <a:pt x="10147" y="11242"/>
                </a:lnTo>
                <a:lnTo>
                  <a:pt x="10415" y="11363"/>
                </a:lnTo>
                <a:lnTo>
                  <a:pt x="10658" y="11509"/>
                </a:lnTo>
                <a:lnTo>
                  <a:pt x="10901" y="11655"/>
                </a:lnTo>
                <a:lnTo>
                  <a:pt x="11120" y="11850"/>
                </a:lnTo>
                <a:lnTo>
                  <a:pt x="11315" y="12045"/>
                </a:lnTo>
                <a:lnTo>
                  <a:pt x="11485" y="12288"/>
                </a:lnTo>
                <a:lnTo>
                  <a:pt x="11582" y="12361"/>
                </a:lnTo>
                <a:lnTo>
                  <a:pt x="11680" y="12410"/>
                </a:lnTo>
                <a:lnTo>
                  <a:pt x="11777" y="12410"/>
                </a:lnTo>
                <a:lnTo>
                  <a:pt x="11874" y="12361"/>
                </a:lnTo>
                <a:lnTo>
                  <a:pt x="11947" y="12288"/>
                </a:lnTo>
                <a:lnTo>
                  <a:pt x="11996" y="12215"/>
                </a:lnTo>
                <a:lnTo>
                  <a:pt x="12020" y="12118"/>
                </a:lnTo>
                <a:lnTo>
                  <a:pt x="11972" y="12020"/>
                </a:lnTo>
                <a:lnTo>
                  <a:pt x="11753" y="11753"/>
                </a:lnTo>
                <a:lnTo>
                  <a:pt x="11534" y="11509"/>
                </a:lnTo>
                <a:lnTo>
                  <a:pt x="11290" y="11290"/>
                </a:lnTo>
                <a:lnTo>
                  <a:pt x="11023" y="11096"/>
                </a:lnTo>
                <a:lnTo>
                  <a:pt x="10731" y="10925"/>
                </a:lnTo>
                <a:lnTo>
                  <a:pt x="10439" y="10779"/>
                </a:lnTo>
                <a:lnTo>
                  <a:pt x="10123" y="10633"/>
                </a:lnTo>
                <a:lnTo>
                  <a:pt x="9806" y="10536"/>
                </a:lnTo>
                <a:lnTo>
                  <a:pt x="9466" y="10439"/>
                </a:lnTo>
                <a:lnTo>
                  <a:pt x="9149" y="10366"/>
                </a:lnTo>
                <a:lnTo>
                  <a:pt x="8809" y="10317"/>
                </a:lnTo>
                <a:lnTo>
                  <a:pt x="8468" y="10268"/>
                </a:lnTo>
                <a:lnTo>
                  <a:pt x="8127" y="10244"/>
                </a:lnTo>
                <a:close/>
                <a:moveTo>
                  <a:pt x="8517" y="682"/>
                </a:moveTo>
                <a:lnTo>
                  <a:pt x="8663" y="706"/>
                </a:lnTo>
                <a:lnTo>
                  <a:pt x="9125" y="755"/>
                </a:lnTo>
                <a:lnTo>
                  <a:pt x="9563" y="803"/>
                </a:lnTo>
                <a:lnTo>
                  <a:pt x="10001" y="901"/>
                </a:lnTo>
                <a:lnTo>
                  <a:pt x="10439" y="1022"/>
                </a:lnTo>
                <a:lnTo>
                  <a:pt x="10780" y="1120"/>
                </a:lnTo>
                <a:lnTo>
                  <a:pt x="11120" y="1241"/>
                </a:lnTo>
                <a:lnTo>
                  <a:pt x="11461" y="1411"/>
                </a:lnTo>
                <a:lnTo>
                  <a:pt x="11777" y="1557"/>
                </a:lnTo>
                <a:lnTo>
                  <a:pt x="11777" y="1582"/>
                </a:lnTo>
                <a:lnTo>
                  <a:pt x="11728" y="1655"/>
                </a:lnTo>
                <a:lnTo>
                  <a:pt x="11753" y="1752"/>
                </a:lnTo>
                <a:lnTo>
                  <a:pt x="11777" y="1801"/>
                </a:lnTo>
                <a:lnTo>
                  <a:pt x="11826" y="1825"/>
                </a:lnTo>
                <a:lnTo>
                  <a:pt x="11899" y="1825"/>
                </a:lnTo>
                <a:lnTo>
                  <a:pt x="11972" y="1776"/>
                </a:lnTo>
                <a:lnTo>
                  <a:pt x="11996" y="1752"/>
                </a:lnTo>
                <a:lnTo>
                  <a:pt x="12020" y="1728"/>
                </a:lnTo>
                <a:lnTo>
                  <a:pt x="12045" y="1728"/>
                </a:lnTo>
                <a:lnTo>
                  <a:pt x="12142" y="1801"/>
                </a:lnTo>
                <a:lnTo>
                  <a:pt x="12118" y="1874"/>
                </a:lnTo>
                <a:lnTo>
                  <a:pt x="12093" y="1947"/>
                </a:lnTo>
                <a:lnTo>
                  <a:pt x="12118" y="1995"/>
                </a:lnTo>
                <a:lnTo>
                  <a:pt x="12142" y="2020"/>
                </a:lnTo>
                <a:lnTo>
                  <a:pt x="12191" y="2044"/>
                </a:lnTo>
                <a:lnTo>
                  <a:pt x="12215" y="2020"/>
                </a:lnTo>
                <a:lnTo>
                  <a:pt x="12264" y="1995"/>
                </a:lnTo>
                <a:lnTo>
                  <a:pt x="12337" y="1922"/>
                </a:lnTo>
                <a:lnTo>
                  <a:pt x="12556" y="2068"/>
                </a:lnTo>
                <a:lnTo>
                  <a:pt x="12507" y="2190"/>
                </a:lnTo>
                <a:lnTo>
                  <a:pt x="12507" y="2239"/>
                </a:lnTo>
                <a:lnTo>
                  <a:pt x="12507" y="2336"/>
                </a:lnTo>
                <a:lnTo>
                  <a:pt x="12531" y="2385"/>
                </a:lnTo>
                <a:lnTo>
                  <a:pt x="12556" y="2409"/>
                </a:lnTo>
                <a:lnTo>
                  <a:pt x="12604" y="2409"/>
                </a:lnTo>
                <a:lnTo>
                  <a:pt x="12653" y="2385"/>
                </a:lnTo>
                <a:lnTo>
                  <a:pt x="12702" y="2360"/>
                </a:lnTo>
                <a:lnTo>
                  <a:pt x="12750" y="2287"/>
                </a:lnTo>
                <a:lnTo>
                  <a:pt x="12775" y="2239"/>
                </a:lnTo>
                <a:lnTo>
                  <a:pt x="12969" y="2409"/>
                </a:lnTo>
                <a:lnTo>
                  <a:pt x="12896" y="2531"/>
                </a:lnTo>
                <a:lnTo>
                  <a:pt x="12848" y="2604"/>
                </a:lnTo>
                <a:lnTo>
                  <a:pt x="12848" y="2677"/>
                </a:lnTo>
                <a:lnTo>
                  <a:pt x="12848" y="2725"/>
                </a:lnTo>
                <a:lnTo>
                  <a:pt x="12872" y="2750"/>
                </a:lnTo>
                <a:lnTo>
                  <a:pt x="12921" y="2774"/>
                </a:lnTo>
                <a:lnTo>
                  <a:pt x="12969" y="2774"/>
                </a:lnTo>
                <a:lnTo>
                  <a:pt x="13091" y="2701"/>
                </a:lnTo>
                <a:lnTo>
                  <a:pt x="13188" y="2604"/>
                </a:lnTo>
                <a:lnTo>
                  <a:pt x="13310" y="2725"/>
                </a:lnTo>
                <a:lnTo>
                  <a:pt x="13407" y="2823"/>
                </a:lnTo>
                <a:lnTo>
                  <a:pt x="13261" y="3017"/>
                </a:lnTo>
                <a:lnTo>
                  <a:pt x="13237" y="3066"/>
                </a:lnTo>
                <a:lnTo>
                  <a:pt x="13188" y="3163"/>
                </a:lnTo>
                <a:lnTo>
                  <a:pt x="13188" y="3236"/>
                </a:lnTo>
                <a:lnTo>
                  <a:pt x="13213" y="3285"/>
                </a:lnTo>
                <a:lnTo>
                  <a:pt x="13237" y="3309"/>
                </a:lnTo>
                <a:lnTo>
                  <a:pt x="13334" y="3285"/>
                </a:lnTo>
                <a:lnTo>
                  <a:pt x="13407" y="3236"/>
                </a:lnTo>
                <a:lnTo>
                  <a:pt x="13553" y="3115"/>
                </a:lnTo>
                <a:lnTo>
                  <a:pt x="13602" y="3042"/>
                </a:lnTo>
                <a:lnTo>
                  <a:pt x="13797" y="3309"/>
                </a:lnTo>
                <a:lnTo>
                  <a:pt x="13699" y="3407"/>
                </a:lnTo>
                <a:lnTo>
                  <a:pt x="13553" y="3504"/>
                </a:lnTo>
                <a:lnTo>
                  <a:pt x="13505" y="3577"/>
                </a:lnTo>
                <a:lnTo>
                  <a:pt x="13480" y="3650"/>
                </a:lnTo>
                <a:lnTo>
                  <a:pt x="13480" y="3699"/>
                </a:lnTo>
                <a:lnTo>
                  <a:pt x="13529" y="3723"/>
                </a:lnTo>
                <a:lnTo>
                  <a:pt x="13626" y="3747"/>
                </a:lnTo>
                <a:lnTo>
                  <a:pt x="13699" y="3723"/>
                </a:lnTo>
                <a:lnTo>
                  <a:pt x="13797" y="3674"/>
                </a:lnTo>
                <a:lnTo>
                  <a:pt x="13870" y="3626"/>
                </a:lnTo>
                <a:lnTo>
                  <a:pt x="13967" y="3577"/>
                </a:lnTo>
                <a:lnTo>
                  <a:pt x="14162" y="3918"/>
                </a:lnTo>
                <a:lnTo>
                  <a:pt x="14064" y="3991"/>
                </a:lnTo>
                <a:lnTo>
                  <a:pt x="13870" y="4161"/>
                </a:lnTo>
                <a:lnTo>
                  <a:pt x="13772" y="4234"/>
                </a:lnTo>
                <a:lnTo>
                  <a:pt x="13724" y="4331"/>
                </a:lnTo>
                <a:lnTo>
                  <a:pt x="13724" y="4356"/>
                </a:lnTo>
                <a:lnTo>
                  <a:pt x="13724" y="4380"/>
                </a:lnTo>
                <a:lnTo>
                  <a:pt x="13845" y="4380"/>
                </a:lnTo>
                <a:lnTo>
                  <a:pt x="13967" y="4356"/>
                </a:lnTo>
                <a:lnTo>
                  <a:pt x="14089" y="4307"/>
                </a:lnTo>
                <a:lnTo>
                  <a:pt x="14186" y="4234"/>
                </a:lnTo>
                <a:lnTo>
                  <a:pt x="14308" y="4161"/>
                </a:lnTo>
                <a:lnTo>
                  <a:pt x="14527" y="4696"/>
                </a:lnTo>
                <a:lnTo>
                  <a:pt x="14356" y="4769"/>
                </a:lnTo>
                <a:lnTo>
                  <a:pt x="14210" y="4842"/>
                </a:lnTo>
                <a:lnTo>
                  <a:pt x="14089" y="4940"/>
                </a:lnTo>
                <a:lnTo>
                  <a:pt x="13967" y="5061"/>
                </a:lnTo>
                <a:lnTo>
                  <a:pt x="13943" y="5134"/>
                </a:lnTo>
                <a:lnTo>
                  <a:pt x="13918" y="5207"/>
                </a:lnTo>
                <a:lnTo>
                  <a:pt x="13918" y="5256"/>
                </a:lnTo>
                <a:lnTo>
                  <a:pt x="13943" y="5280"/>
                </a:lnTo>
                <a:lnTo>
                  <a:pt x="13967" y="5305"/>
                </a:lnTo>
                <a:lnTo>
                  <a:pt x="14016" y="5305"/>
                </a:lnTo>
                <a:lnTo>
                  <a:pt x="14137" y="5256"/>
                </a:lnTo>
                <a:lnTo>
                  <a:pt x="14259" y="5183"/>
                </a:lnTo>
                <a:lnTo>
                  <a:pt x="14551" y="5037"/>
                </a:lnTo>
                <a:lnTo>
                  <a:pt x="14624" y="5013"/>
                </a:lnTo>
                <a:lnTo>
                  <a:pt x="14770" y="5524"/>
                </a:lnTo>
                <a:lnTo>
                  <a:pt x="14454" y="5670"/>
                </a:lnTo>
                <a:lnTo>
                  <a:pt x="14186" y="5791"/>
                </a:lnTo>
                <a:lnTo>
                  <a:pt x="13943" y="5937"/>
                </a:lnTo>
                <a:lnTo>
                  <a:pt x="13943" y="5986"/>
                </a:lnTo>
                <a:lnTo>
                  <a:pt x="13943" y="6010"/>
                </a:lnTo>
                <a:lnTo>
                  <a:pt x="14113" y="6035"/>
                </a:lnTo>
                <a:lnTo>
                  <a:pt x="14235" y="6059"/>
                </a:lnTo>
                <a:lnTo>
                  <a:pt x="14381" y="6035"/>
                </a:lnTo>
                <a:lnTo>
                  <a:pt x="14551" y="6010"/>
                </a:lnTo>
                <a:lnTo>
                  <a:pt x="14867" y="5889"/>
                </a:lnTo>
                <a:lnTo>
                  <a:pt x="14989" y="6424"/>
                </a:lnTo>
                <a:lnTo>
                  <a:pt x="14819" y="6497"/>
                </a:lnTo>
                <a:lnTo>
                  <a:pt x="14429" y="6619"/>
                </a:lnTo>
                <a:lnTo>
                  <a:pt x="14040" y="6740"/>
                </a:lnTo>
                <a:lnTo>
                  <a:pt x="13991" y="6789"/>
                </a:lnTo>
                <a:lnTo>
                  <a:pt x="13991" y="6813"/>
                </a:lnTo>
                <a:lnTo>
                  <a:pt x="14016" y="6862"/>
                </a:lnTo>
                <a:lnTo>
                  <a:pt x="14064" y="6886"/>
                </a:lnTo>
                <a:lnTo>
                  <a:pt x="14235" y="6886"/>
                </a:lnTo>
                <a:lnTo>
                  <a:pt x="14429" y="6862"/>
                </a:lnTo>
                <a:lnTo>
                  <a:pt x="14794" y="6813"/>
                </a:lnTo>
                <a:lnTo>
                  <a:pt x="15038" y="6740"/>
                </a:lnTo>
                <a:lnTo>
                  <a:pt x="15111" y="7178"/>
                </a:lnTo>
                <a:lnTo>
                  <a:pt x="14867" y="7227"/>
                </a:lnTo>
                <a:lnTo>
                  <a:pt x="14454" y="7349"/>
                </a:lnTo>
                <a:lnTo>
                  <a:pt x="14259" y="7422"/>
                </a:lnTo>
                <a:lnTo>
                  <a:pt x="14064" y="7543"/>
                </a:lnTo>
                <a:lnTo>
                  <a:pt x="14040" y="7592"/>
                </a:lnTo>
                <a:lnTo>
                  <a:pt x="14040" y="7665"/>
                </a:lnTo>
                <a:lnTo>
                  <a:pt x="14089" y="7714"/>
                </a:lnTo>
                <a:lnTo>
                  <a:pt x="14162" y="7738"/>
                </a:lnTo>
                <a:lnTo>
                  <a:pt x="14356" y="7714"/>
                </a:lnTo>
                <a:lnTo>
                  <a:pt x="14551" y="7665"/>
                </a:lnTo>
                <a:lnTo>
                  <a:pt x="14940" y="7568"/>
                </a:lnTo>
                <a:lnTo>
                  <a:pt x="15159" y="7519"/>
                </a:lnTo>
                <a:lnTo>
                  <a:pt x="15208" y="7981"/>
                </a:lnTo>
                <a:lnTo>
                  <a:pt x="14892" y="8030"/>
                </a:lnTo>
                <a:lnTo>
                  <a:pt x="14648" y="8054"/>
                </a:lnTo>
                <a:lnTo>
                  <a:pt x="14381" y="8079"/>
                </a:lnTo>
                <a:lnTo>
                  <a:pt x="14259" y="8103"/>
                </a:lnTo>
                <a:lnTo>
                  <a:pt x="14137" y="8152"/>
                </a:lnTo>
                <a:lnTo>
                  <a:pt x="14040" y="8200"/>
                </a:lnTo>
                <a:lnTo>
                  <a:pt x="13943" y="8298"/>
                </a:lnTo>
                <a:lnTo>
                  <a:pt x="13918" y="8322"/>
                </a:lnTo>
                <a:lnTo>
                  <a:pt x="13918" y="8346"/>
                </a:lnTo>
                <a:lnTo>
                  <a:pt x="13943" y="8395"/>
                </a:lnTo>
                <a:lnTo>
                  <a:pt x="13967" y="8395"/>
                </a:lnTo>
                <a:lnTo>
                  <a:pt x="14089" y="8419"/>
                </a:lnTo>
                <a:lnTo>
                  <a:pt x="14210" y="8444"/>
                </a:lnTo>
                <a:lnTo>
                  <a:pt x="14478" y="8444"/>
                </a:lnTo>
                <a:lnTo>
                  <a:pt x="14989" y="8395"/>
                </a:lnTo>
                <a:lnTo>
                  <a:pt x="15232" y="8395"/>
                </a:lnTo>
                <a:lnTo>
                  <a:pt x="15232" y="8857"/>
                </a:lnTo>
                <a:lnTo>
                  <a:pt x="14746" y="8882"/>
                </a:lnTo>
                <a:lnTo>
                  <a:pt x="14527" y="8882"/>
                </a:lnTo>
                <a:lnTo>
                  <a:pt x="14308" y="8906"/>
                </a:lnTo>
                <a:lnTo>
                  <a:pt x="14089" y="8955"/>
                </a:lnTo>
                <a:lnTo>
                  <a:pt x="13991" y="8979"/>
                </a:lnTo>
                <a:lnTo>
                  <a:pt x="13894" y="9028"/>
                </a:lnTo>
                <a:lnTo>
                  <a:pt x="13870" y="9052"/>
                </a:lnTo>
                <a:lnTo>
                  <a:pt x="13894" y="9076"/>
                </a:lnTo>
                <a:lnTo>
                  <a:pt x="13967" y="9125"/>
                </a:lnTo>
                <a:lnTo>
                  <a:pt x="14089" y="9174"/>
                </a:lnTo>
                <a:lnTo>
                  <a:pt x="14308" y="9222"/>
                </a:lnTo>
                <a:lnTo>
                  <a:pt x="14746" y="9222"/>
                </a:lnTo>
                <a:lnTo>
                  <a:pt x="14965" y="9247"/>
                </a:lnTo>
                <a:lnTo>
                  <a:pt x="15208" y="9247"/>
                </a:lnTo>
                <a:lnTo>
                  <a:pt x="15184" y="9465"/>
                </a:lnTo>
                <a:lnTo>
                  <a:pt x="14989" y="9514"/>
                </a:lnTo>
                <a:lnTo>
                  <a:pt x="14746" y="9563"/>
                </a:lnTo>
                <a:lnTo>
                  <a:pt x="14502" y="9660"/>
                </a:lnTo>
                <a:lnTo>
                  <a:pt x="14283" y="9757"/>
                </a:lnTo>
                <a:lnTo>
                  <a:pt x="14064" y="9879"/>
                </a:lnTo>
                <a:lnTo>
                  <a:pt x="14040" y="9903"/>
                </a:lnTo>
                <a:lnTo>
                  <a:pt x="14040" y="9952"/>
                </a:lnTo>
                <a:lnTo>
                  <a:pt x="14064" y="9976"/>
                </a:lnTo>
                <a:lnTo>
                  <a:pt x="14089" y="9976"/>
                </a:lnTo>
                <a:lnTo>
                  <a:pt x="14308" y="10001"/>
                </a:lnTo>
                <a:lnTo>
                  <a:pt x="14527" y="9976"/>
                </a:lnTo>
                <a:lnTo>
                  <a:pt x="14965" y="9903"/>
                </a:lnTo>
                <a:lnTo>
                  <a:pt x="15111" y="9879"/>
                </a:lnTo>
                <a:lnTo>
                  <a:pt x="14989" y="10390"/>
                </a:lnTo>
                <a:lnTo>
                  <a:pt x="14551" y="10463"/>
                </a:lnTo>
                <a:lnTo>
                  <a:pt x="14356" y="10487"/>
                </a:lnTo>
                <a:lnTo>
                  <a:pt x="14186" y="10512"/>
                </a:lnTo>
                <a:lnTo>
                  <a:pt x="14016" y="10560"/>
                </a:lnTo>
                <a:lnTo>
                  <a:pt x="13943" y="10609"/>
                </a:lnTo>
                <a:lnTo>
                  <a:pt x="13870" y="10682"/>
                </a:lnTo>
                <a:lnTo>
                  <a:pt x="13845" y="10731"/>
                </a:lnTo>
                <a:lnTo>
                  <a:pt x="13845" y="10804"/>
                </a:lnTo>
                <a:lnTo>
                  <a:pt x="13894" y="10852"/>
                </a:lnTo>
                <a:lnTo>
                  <a:pt x="13918" y="10901"/>
                </a:lnTo>
                <a:lnTo>
                  <a:pt x="13991" y="10925"/>
                </a:lnTo>
                <a:lnTo>
                  <a:pt x="14089" y="10950"/>
                </a:lnTo>
                <a:lnTo>
                  <a:pt x="14259" y="10950"/>
                </a:lnTo>
                <a:lnTo>
                  <a:pt x="14600" y="10901"/>
                </a:lnTo>
                <a:lnTo>
                  <a:pt x="14819" y="10877"/>
                </a:lnTo>
                <a:lnTo>
                  <a:pt x="14819" y="10877"/>
                </a:lnTo>
                <a:lnTo>
                  <a:pt x="14624" y="11339"/>
                </a:lnTo>
                <a:lnTo>
                  <a:pt x="14502" y="11339"/>
                </a:lnTo>
                <a:lnTo>
                  <a:pt x="14308" y="11315"/>
                </a:lnTo>
                <a:lnTo>
                  <a:pt x="14113" y="11339"/>
                </a:lnTo>
                <a:lnTo>
                  <a:pt x="13918" y="11363"/>
                </a:lnTo>
                <a:lnTo>
                  <a:pt x="13748" y="11436"/>
                </a:lnTo>
                <a:lnTo>
                  <a:pt x="13748" y="11461"/>
                </a:lnTo>
                <a:lnTo>
                  <a:pt x="13748" y="11485"/>
                </a:lnTo>
                <a:lnTo>
                  <a:pt x="13918" y="11558"/>
                </a:lnTo>
                <a:lnTo>
                  <a:pt x="14089" y="11607"/>
                </a:lnTo>
                <a:lnTo>
                  <a:pt x="14454" y="11655"/>
                </a:lnTo>
                <a:lnTo>
                  <a:pt x="14210" y="12069"/>
                </a:lnTo>
                <a:lnTo>
                  <a:pt x="13991" y="12069"/>
                </a:lnTo>
                <a:lnTo>
                  <a:pt x="13748" y="12093"/>
                </a:lnTo>
                <a:lnTo>
                  <a:pt x="13626" y="12069"/>
                </a:lnTo>
                <a:lnTo>
                  <a:pt x="13480" y="12045"/>
                </a:lnTo>
                <a:lnTo>
                  <a:pt x="13359" y="12020"/>
                </a:lnTo>
                <a:lnTo>
                  <a:pt x="13237" y="12020"/>
                </a:lnTo>
                <a:lnTo>
                  <a:pt x="13213" y="12045"/>
                </a:lnTo>
                <a:lnTo>
                  <a:pt x="13188" y="12069"/>
                </a:lnTo>
                <a:lnTo>
                  <a:pt x="13213" y="12166"/>
                </a:lnTo>
                <a:lnTo>
                  <a:pt x="13261" y="12239"/>
                </a:lnTo>
                <a:lnTo>
                  <a:pt x="13334" y="12312"/>
                </a:lnTo>
                <a:lnTo>
                  <a:pt x="13432" y="12361"/>
                </a:lnTo>
                <a:lnTo>
                  <a:pt x="13553" y="12385"/>
                </a:lnTo>
                <a:lnTo>
                  <a:pt x="13675" y="12410"/>
                </a:lnTo>
                <a:lnTo>
                  <a:pt x="13943" y="12434"/>
                </a:lnTo>
                <a:lnTo>
                  <a:pt x="13602" y="12823"/>
                </a:lnTo>
                <a:lnTo>
                  <a:pt x="13091" y="12726"/>
                </a:lnTo>
                <a:lnTo>
                  <a:pt x="12872" y="12677"/>
                </a:lnTo>
                <a:lnTo>
                  <a:pt x="12750" y="12677"/>
                </a:lnTo>
                <a:lnTo>
                  <a:pt x="12629" y="12702"/>
                </a:lnTo>
                <a:lnTo>
                  <a:pt x="12604" y="12726"/>
                </a:lnTo>
                <a:lnTo>
                  <a:pt x="12604" y="12775"/>
                </a:lnTo>
                <a:lnTo>
                  <a:pt x="12629" y="12848"/>
                </a:lnTo>
                <a:lnTo>
                  <a:pt x="12677" y="12921"/>
                </a:lnTo>
                <a:lnTo>
                  <a:pt x="12750" y="12969"/>
                </a:lnTo>
                <a:lnTo>
                  <a:pt x="12848" y="13018"/>
                </a:lnTo>
                <a:lnTo>
                  <a:pt x="13042" y="13115"/>
                </a:lnTo>
                <a:lnTo>
                  <a:pt x="13261" y="13164"/>
                </a:lnTo>
                <a:lnTo>
                  <a:pt x="13115" y="13286"/>
                </a:lnTo>
                <a:lnTo>
                  <a:pt x="13067" y="13286"/>
                </a:lnTo>
                <a:lnTo>
                  <a:pt x="12604" y="13261"/>
                </a:lnTo>
                <a:lnTo>
                  <a:pt x="12361" y="13213"/>
                </a:lnTo>
                <a:lnTo>
                  <a:pt x="12239" y="13188"/>
                </a:lnTo>
                <a:lnTo>
                  <a:pt x="12118" y="13188"/>
                </a:lnTo>
                <a:lnTo>
                  <a:pt x="12045" y="13213"/>
                </a:lnTo>
                <a:lnTo>
                  <a:pt x="11996" y="13261"/>
                </a:lnTo>
                <a:lnTo>
                  <a:pt x="11996" y="13334"/>
                </a:lnTo>
                <a:lnTo>
                  <a:pt x="12020" y="13383"/>
                </a:lnTo>
                <a:lnTo>
                  <a:pt x="12142" y="13505"/>
                </a:lnTo>
                <a:lnTo>
                  <a:pt x="12312" y="13578"/>
                </a:lnTo>
                <a:lnTo>
                  <a:pt x="12483" y="13626"/>
                </a:lnTo>
                <a:lnTo>
                  <a:pt x="12677" y="13651"/>
                </a:lnTo>
                <a:lnTo>
                  <a:pt x="12239" y="13943"/>
                </a:lnTo>
                <a:lnTo>
                  <a:pt x="12166" y="13918"/>
                </a:lnTo>
                <a:lnTo>
                  <a:pt x="11704" y="13821"/>
                </a:lnTo>
                <a:lnTo>
                  <a:pt x="11485" y="13772"/>
                </a:lnTo>
                <a:lnTo>
                  <a:pt x="11266" y="13724"/>
                </a:lnTo>
                <a:lnTo>
                  <a:pt x="11242" y="13748"/>
                </a:lnTo>
                <a:lnTo>
                  <a:pt x="11217" y="13748"/>
                </a:lnTo>
                <a:lnTo>
                  <a:pt x="11217" y="13821"/>
                </a:lnTo>
                <a:lnTo>
                  <a:pt x="11266" y="13894"/>
                </a:lnTo>
                <a:lnTo>
                  <a:pt x="11315" y="13967"/>
                </a:lnTo>
                <a:lnTo>
                  <a:pt x="11461" y="14064"/>
                </a:lnTo>
                <a:lnTo>
                  <a:pt x="11631" y="14137"/>
                </a:lnTo>
                <a:lnTo>
                  <a:pt x="11801" y="14210"/>
                </a:lnTo>
                <a:lnTo>
                  <a:pt x="11461" y="14381"/>
                </a:lnTo>
                <a:lnTo>
                  <a:pt x="11388" y="14332"/>
                </a:lnTo>
                <a:lnTo>
                  <a:pt x="11339" y="14308"/>
                </a:lnTo>
                <a:lnTo>
                  <a:pt x="11193" y="14259"/>
                </a:lnTo>
                <a:lnTo>
                  <a:pt x="10901" y="14235"/>
                </a:lnTo>
                <a:lnTo>
                  <a:pt x="10658" y="14210"/>
                </a:lnTo>
                <a:lnTo>
                  <a:pt x="10512" y="14210"/>
                </a:lnTo>
                <a:lnTo>
                  <a:pt x="10390" y="14235"/>
                </a:lnTo>
                <a:lnTo>
                  <a:pt x="10366" y="14235"/>
                </a:lnTo>
                <a:lnTo>
                  <a:pt x="10366" y="14283"/>
                </a:lnTo>
                <a:lnTo>
                  <a:pt x="10366" y="14332"/>
                </a:lnTo>
                <a:lnTo>
                  <a:pt x="10415" y="14381"/>
                </a:lnTo>
                <a:lnTo>
                  <a:pt x="10488" y="14478"/>
                </a:lnTo>
                <a:lnTo>
                  <a:pt x="10634" y="14551"/>
                </a:lnTo>
                <a:lnTo>
                  <a:pt x="10731" y="14575"/>
                </a:lnTo>
                <a:lnTo>
                  <a:pt x="10901" y="14624"/>
                </a:lnTo>
                <a:lnTo>
                  <a:pt x="10512" y="14746"/>
                </a:lnTo>
                <a:lnTo>
                  <a:pt x="10317" y="14673"/>
                </a:lnTo>
                <a:lnTo>
                  <a:pt x="10123" y="14624"/>
                </a:lnTo>
                <a:lnTo>
                  <a:pt x="9904" y="14600"/>
                </a:lnTo>
                <a:lnTo>
                  <a:pt x="9806" y="14600"/>
                </a:lnTo>
                <a:lnTo>
                  <a:pt x="9709" y="14648"/>
                </a:lnTo>
                <a:lnTo>
                  <a:pt x="9685" y="14673"/>
                </a:lnTo>
                <a:lnTo>
                  <a:pt x="9685" y="14721"/>
                </a:lnTo>
                <a:lnTo>
                  <a:pt x="9733" y="14794"/>
                </a:lnTo>
                <a:lnTo>
                  <a:pt x="9806" y="14843"/>
                </a:lnTo>
                <a:lnTo>
                  <a:pt x="9952" y="14916"/>
                </a:lnTo>
                <a:lnTo>
                  <a:pt x="9636" y="14989"/>
                </a:lnTo>
                <a:lnTo>
                  <a:pt x="9587" y="14940"/>
                </a:lnTo>
                <a:lnTo>
                  <a:pt x="9539" y="14916"/>
                </a:lnTo>
                <a:lnTo>
                  <a:pt x="9441" y="14867"/>
                </a:lnTo>
                <a:lnTo>
                  <a:pt x="9247" y="14843"/>
                </a:lnTo>
                <a:lnTo>
                  <a:pt x="9149" y="14843"/>
                </a:lnTo>
                <a:lnTo>
                  <a:pt x="9052" y="14867"/>
                </a:lnTo>
                <a:lnTo>
                  <a:pt x="9028" y="14916"/>
                </a:lnTo>
                <a:lnTo>
                  <a:pt x="8979" y="14965"/>
                </a:lnTo>
                <a:lnTo>
                  <a:pt x="8979" y="15013"/>
                </a:lnTo>
                <a:lnTo>
                  <a:pt x="9003" y="15062"/>
                </a:lnTo>
                <a:lnTo>
                  <a:pt x="9028" y="15086"/>
                </a:lnTo>
                <a:lnTo>
                  <a:pt x="8663" y="15135"/>
                </a:lnTo>
                <a:lnTo>
                  <a:pt x="8298" y="15159"/>
                </a:lnTo>
                <a:lnTo>
                  <a:pt x="7227" y="15159"/>
                </a:lnTo>
                <a:lnTo>
                  <a:pt x="6862" y="15111"/>
                </a:lnTo>
                <a:lnTo>
                  <a:pt x="6521" y="15062"/>
                </a:lnTo>
                <a:lnTo>
                  <a:pt x="6156" y="14989"/>
                </a:lnTo>
                <a:lnTo>
                  <a:pt x="5816" y="14916"/>
                </a:lnTo>
                <a:lnTo>
                  <a:pt x="5475" y="14819"/>
                </a:lnTo>
                <a:lnTo>
                  <a:pt x="5134" y="14697"/>
                </a:lnTo>
                <a:lnTo>
                  <a:pt x="4818" y="14575"/>
                </a:lnTo>
                <a:lnTo>
                  <a:pt x="4477" y="14405"/>
                </a:lnTo>
                <a:lnTo>
                  <a:pt x="4161" y="14259"/>
                </a:lnTo>
                <a:lnTo>
                  <a:pt x="3869" y="14064"/>
                </a:lnTo>
                <a:lnTo>
                  <a:pt x="3553" y="13870"/>
                </a:lnTo>
                <a:lnTo>
                  <a:pt x="3285" y="13675"/>
                </a:lnTo>
                <a:lnTo>
                  <a:pt x="3042" y="13456"/>
                </a:lnTo>
                <a:lnTo>
                  <a:pt x="2799" y="13237"/>
                </a:lnTo>
                <a:lnTo>
                  <a:pt x="2555" y="12994"/>
                </a:lnTo>
                <a:lnTo>
                  <a:pt x="2336" y="12775"/>
                </a:lnTo>
                <a:lnTo>
                  <a:pt x="2117" y="12507"/>
                </a:lnTo>
                <a:lnTo>
                  <a:pt x="1923" y="12239"/>
                </a:lnTo>
                <a:lnTo>
                  <a:pt x="1728" y="11972"/>
                </a:lnTo>
                <a:lnTo>
                  <a:pt x="1558" y="11704"/>
                </a:lnTo>
                <a:lnTo>
                  <a:pt x="1412" y="11412"/>
                </a:lnTo>
                <a:lnTo>
                  <a:pt x="1266" y="11120"/>
                </a:lnTo>
                <a:lnTo>
                  <a:pt x="1144" y="10828"/>
                </a:lnTo>
                <a:lnTo>
                  <a:pt x="1047" y="10512"/>
                </a:lnTo>
                <a:lnTo>
                  <a:pt x="949" y="10195"/>
                </a:lnTo>
                <a:lnTo>
                  <a:pt x="901" y="9879"/>
                </a:lnTo>
                <a:lnTo>
                  <a:pt x="828" y="9538"/>
                </a:lnTo>
                <a:lnTo>
                  <a:pt x="779" y="9003"/>
                </a:lnTo>
                <a:lnTo>
                  <a:pt x="755" y="8468"/>
                </a:lnTo>
                <a:lnTo>
                  <a:pt x="755" y="7933"/>
                </a:lnTo>
                <a:lnTo>
                  <a:pt x="803" y="7397"/>
                </a:lnTo>
                <a:lnTo>
                  <a:pt x="852" y="6862"/>
                </a:lnTo>
                <a:lnTo>
                  <a:pt x="974" y="6351"/>
                </a:lnTo>
                <a:lnTo>
                  <a:pt x="1095" y="5840"/>
                </a:lnTo>
                <a:lnTo>
                  <a:pt x="1290" y="5353"/>
                </a:lnTo>
                <a:lnTo>
                  <a:pt x="1412" y="5061"/>
                </a:lnTo>
                <a:lnTo>
                  <a:pt x="1582" y="4745"/>
                </a:lnTo>
                <a:lnTo>
                  <a:pt x="1777" y="4404"/>
                </a:lnTo>
                <a:lnTo>
                  <a:pt x="2020" y="4064"/>
                </a:lnTo>
                <a:lnTo>
                  <a:pt x="2288" y="3699"/>
                </a:lnTo>
                <a:lnTo>
                  <a:pt x="2580" y="3334"/>
                </a:lnTo>
                <a:lnTo>
                  <a:pt x="2920" y="2944"/>
                </a:lnTo>
                <a:lnTo>
                  <a:pt x="3285" y="2604"/>
                </a:lnTo>
                <a:lnTo>
                  <a:pt x="3674" y="2263"/>
                </a:lnTo>
                <a:lnTo>
                  <a:pt x="4088" y="1922"/>
                </a:lnTo>
                <a:lnTo>
                  <a:pt x="4550" y="1630"/>
                </a:lnTo>
                <a:lnTo>
                  <a:pt x="5013" y="1363"/>
                </a:lnTo>
                <a:lnTo>
                  <a:pt x="5524" y="1144"/>
                </a:lnTo>
                <a:lnTo>
                  <a:pt x="6059" y="974"/>
                </a:lnTo>
                <a:lnTo>
                  <a:pt x="6327" y="925"/>
                </a:lnTo>
                <a:lnTo>
                  <a:pt x="6594" y="876"/>
                </a:lnTo>
                <a:lnTo>
                  <a:pt x="6886" y="828"/>
                </a:lnTo>
                <a:lnTo>
                  <a:pt x="7178" y="803"/>
                </a:lnTo>
                <a:lnTo>
                  <a:pt x="7543" y="779"/>
                </a:lnTo>
                <a:lnTo>
                  <a:pt x="7933" y="730"/>
                </a:lnTo>
                <a:lnTo>
                  <a:pt x="8322" y="682"/>
                </a:lnTo>
                <a:close/>
                <a:moveTo>
                  <a:pt x="8152" y="0"/>
                </a:moveTo>
                <a:lnTo>
                  <a:pt x="7762" y="25"/>
                </a:lnTo>
                <a:lnTo>
                  <a:pt x="7397" y="73"/>
                </a:lnTo>
                <a:lnTo>
                  <a:pt x="7081" y="49"/>
                </a:lnTo>
                <a:lnTo>
                  <a:pt x="6789" y="49"/>
                </a:lnTo>
                <a:lnTo>
                  <a:pt x="6473" y="73"/>
                </a:lnTo>
                <a:lnTo>
                  <a:pt x="6181" y="146"/>
                </a:lnTo>
                <a:lnTo>
                  <a:pt x="5864" y="219"/>
                </a:lnTo>
                <a:lnTo>
                  <a:pt x="5548" y="317"/>
                </a:lnTo>
                <a:lnTo>
                  <a:pt x="5232" y="438"/>
                </a:lnTo>
                <a:lnTo>
                  <a:pt x="4940" y="560"/>
                </a:lnTo>
                <a:lnTo>
                  <a:pt x="4331" y="876"/>
                </a:lnTo>
                <a:lnTo>
                  <a:pt x="3772" y="1217"/>
                </a:lnTo>
                <a:lnTo>
                  <a:pt x="3236" y="1606"/>
                </a:lnTo>
                <a:lnTo>
                  <a:pt x="2774" y="1995"/>
                </a:lnTo>
                <a:lnTo>
                  <a:pt x="2507" y="2239"/>
                </a:lnTo>
                <a:lnTo>
                  <a:pt x="2263" y="2482"/>
                </a:lnTo>
                <a:lnTo>
                  <a:pt x="2044" y="2725"/>
                </a:lnTo>
                <a:lnTo>
                  <a:pt x="1825" y="2993"/>
                </a:lnTo>
                <a:lnTo>
                  <a:pt x="1655" y="3261"/>
                </a:lnTo>
                <a:lnTo>
                  <a:pt x="1460" y="3528"/>
                </a:lnTo>
                <a:lnTo>
                  <a:pt x="1144" y="4088"/>
                </a:lnTo>
                <a:lnTo>
                  <a:pt x="876" y="4696"/>
                </a:lnTo>
                <a:lnTo>
                  <a:pt x="633" y="5305"/>
                </a:lnTo>
                <a:lnTo>
                  <a:pt x="414" y="5962"/>
                </a:lnTo>
                <a:lnTo>
                  <a:pt x="219" y="6643"/>
                </a:lnTo>
                <a:lnTo>
                  <a:pt x="146" y="7008"/>
                </a:lnTo>
                <a:lnTo>
                  <a:pt x="73" y="7373"/>
                </a:lnTo>
                <a:lnTo>
                  <a:pt x="25" y="7738"/>
                </a:lnTo>
                <a:lnTo>
                  <a:pt x="25" y="8103"/>
                </a:lnTo>
                <a:lnTo>
                  <a:pt x="0" y="8468"/>
                </a:lnTo>
                <a:lnTo>
                  <a:pt x="25" y="8809"/>
                </a:lnTo>
                <a:lnTo>
                  <a:pt x="73" y="9174"/>
                </a:lnTo>
                <a:lnTo>
                  <a:pt x="122" y="9514"/>
                </a:lnTo>
                <a:lnTo>
                  <a:pt x="195" y="9879"/>
                </a:lnTo>
                <a:lnTo>
                  <a:pt x="292" y="10220"/>
                </a:lnTo>
                <a:lnTo>
                  <a:pt x="390" y="10560"/>
                </a:lnTo>
                <a:lnTo>
                  <a:pt x="511" y="10901"/>
                </a:lnTo>
                <a:lnTo>
                  <a:pt x="657" y="11242"/>
                </a:lnTo>
                <a:lnTo>
                  <a:pt x="828" y="11582"/>
                </a:lnTo>
                <a:lnTo>
                  <a:pt x="1168" y="12264"/>
                </a:lnTo>
                <a:lnTo>
                  <a:pt x="1412" y="12629"/>
                </a:lnTo>
                <a:lnTo>
                  <a:pt x="1655" y="12994"/>
                </a:lnTo>
                <a:lnTo>
                  <a:pt x="1898" y="13334"/>
                </a:lnTo>
                <a:lnTo>
                  <a:pt x="2166" y="13651"/>
                </a:lnTo>
                <a:lnTo>
                  <a:pt x="2458" y="13943"/>
                </a:lnTo>
                <a:lnTo>
                  <a:pt x="2750" y="14235"/>
                </a:lnTo>
                <a:lnTo>
                  <a:pt x="3066" y="14502"/>
                </a:lnTo>
                <a:lnTo>
                  <a:pt x="3382" y="14746"/>
                </a:lnTo>
                <a:lnTo>
                  <a:pt x="3723" y="14965"/>
                </a:lnTo>
                <a:lnTo>
                  <a:pt x="4064" y="15159"/>
                </a:lnTo>
                <a:lnTo>
                  <a:pt x="4429" y="15354"/>
                </a:lnTo>
                <a:lnTo>
                  <a:pt x="4818" y="15500"/>
                </a:lnTo>
                <a:lnTo>
                  <a:pt x="5207" y="15622"/>
                </a:lnTo>
                <a:lnTo>
                  <a:pt x="5597" y="15743"/>
                </a:lnTo>
                <a:lnTo>
                  <a:pt x="6010" y="15816"/>
                </a:lnTo>
                <a:lnTo>
                  <a:pt x="6448" y="15889"/>
                </a:lnTo>
                <a:lnTo>
                  <a:pt x="6862" y="15914"/>
                </a:lnTo>
                <a:lnTo>
                  <a:pt x="7300" y="15938"/>
                </a:lnTo>
                <a:lnTo>
                  <a:pt x="7738" y="15938"/>
                </a:lnTo>
                <a:lnTo>
                  <a:pt x="8176" y="15914"/>
                </a:lnTo>
                <a:lnTo>
                  <a:pt x="8590" y="15889"/>
                </a:lnTo>
                <a:lnTo>
                  <a:pt x="9028" y="15841"/>
                </a:lnTo>
                <a:lnTo>
                  <a:pt x="9441" y="15768"/>
                </a:lnTo>
                <a:lnTo>
                  <a:pt x="9855" y="15670"/>
                </a:lnTo>
                <a:lnTo>
                  <a:pt x="10269" y="15573"/>
                </a:lnTo>
                <a:lnTo>
                  <a:pt x="10682" y="15451"/>
                </a:lnTo>
                <a:lnTo>
                  <a:pt x="11071" y="15305"/>
                </a:lnTo>
                <a:lnTo>
                  <a:pt x="11461" y="15135"/>
                </a:lnTo>
                <a:lnTo>
                  <a:pt x="11850" y="14940"/>
                </a:lnTo>
                <a:lnTo>
                  <a:pt x="12215" y="14721"/>
                </a:lnTo>
                <a:lnTo>
                  <a:pt x="12580" y="14478"/>
                </a:lnTo>
                <a:lnTo>
                  <a:pt x="12945" y="14235"/>
                </a:lnTo>
                <a:lnTo>
                  <a:pt x="13286" y="13943"/>
                </a:lnTo>
                <a:lnTo>
                  <a:pt x="13602" y="13651"/>
                </a:lnTo>
                <a:lnTo>
                  <a:pt x="13918" y="13334"/>
                </a:lnTo>
                <a:lnTo>
                  <a:pt x="14186" y="13018"/>
                </a:lnTo>
                <a:lnTo>
                  <a:pt x="14454" y="12702"/>
                </a:lnTo>
                <a:lnTo>
                  <a:pt x="14697" y="12361"/>
                </a:lnTo>
                <a:lnTo>
                  <a:pt x="14916" y="11996"/>
                </a:lnTo>
                <a:lnTo>
                  <a:pt x="15111" y="11631"/>
                </a:lnTo>
                <a:lnTo>
                  <a:pt x="15135" y="11631"/>
                </a:lnTo>
                <a:lnTo>
                  <a:pt x="15159" y="11582"/>
                </a:lnTo>
                <a:lnTo>
                  <a:pt x="15159" y="11534"/>
                </a:lnTo>
                <a:lnTo>
                  <a:pt x="15354" y="11096"/>
                </a:lnTo>
                <a:lnTo>
                  <a:pt x="15524" y="10658"/>
                </a:lnTo>
                <a:lnTo>
                  <a:pt x="15646" y="10195"/>
                </a:lnTo>
                <a:lnTo>
                  <a:pt x="15743" y="9733"/>
                </a:lnTo>
                <a:lnTo>
                  <a:pt x="15768" y="9709"/>
                </a:lnTo>
                <a:lnTo>
                  <a:pt x="15792" y="9684"/>
                </a:lnTo>
                <a:lnTo>
                  <a:pt x="15792" y="9636"/>
                </a:lnTo>
                <a:lnTo>
                  <a:pt x="15792" y="9611"/>
                </a:lnTo>
                <a:lnTo>
                  <a:pt x="15768" y="9563"/>
                </a:lnTo>
                <a:lnTo>
                  <a:pt x="15816" y="9174"/>
                </a:lnTo>
                <a:lnTo>
                  <a:pt x="15841" y="8760"/>
                </a:lnTo>
                <a:lnTo>
                  <a:pt x="15841" y="8371"/>
                </a:lnTo>
                <a:lnTo>
                  <a:pt x="15841" y="7957"/>
                </a:lnTo>
                <a:lnTo>
                  <a:pt x="15743" y="7105"/>
                </a:lnTo>
                <a:lnTo>
                  <a:pt x="15695" y="6667"/>
                </a:lnTo>
                <a:lnTo>
                  <a:pt x="15622" y="6254"/>
                </a:lnTo>
                <a:lnTo>
                  <a:pt x="15524" y="5840"/>
                </a:lnTo>
                <a:lnTo>
                  <a:pt x="15427" y="5426"/>
                </a:lnTo>
                <a:lnTo>
                  <a:pt x="15305" y="5013"/>
                </a:lnTo>
                <a:lnTo>
                  <a:pt x="15159" y="4623"/>
                </a:lnTo>
                <a:lnTo>
                  <a:pt x="15013" y="4234"/>
                </a:lnTo>
                <a:lnTo>
                  <a:pt x="14819" y="3845"/>
                </a:lnTo>
                <a:lnTo>
                  <a:pt x="14624" y="3480"/>
                </a:lnTo>
                <a:lnTo>
                  <a:pt x="14405" y="3115"/>
                </a:lnTo>
                <a:lnTo>
                  <a:pt x="14162" y="2774"/>
                </a:lnTo>
                <a:lnTo>
                  <a:pt x="13894" y="2458"/>
                </a:lnTo>
                <a:lnTo>
                  <a:pt x="13602" y="2141"/>
                </a:lnTo>
                <a:lnTo>
                  <a:pt x="13286" y="1849"/>
                </a:lnTo>
                <a:lnTo>
                  <a:pt x="12994" y="1582"/>
                </a:lnTo>
                <a:lnTo>
                  <a:pt x="12653" y="1363"/>
                </a:lnTo>
                <a:lnTo>
                  <a:pt x="12312" y="1144"/>
                </a:lnTo>
                <a:lnTo>
                  <a:pt x="11972" y="949"/>
                </a:lnTo>
                <a:lnTo>
                  <a:pt x="11607" y="779"/>
                </a:lnTo>
                <a:lnTo>
                  <a:pt x="11242" y="609"/>
                </a:lnTo>
                <a:lnTo>
                  <a:pt x="10853" y="487"/>
                </a:lnTo>
                <a:lnTo>
                  <a:pt x="10488" y="365"/>
                </a:lnTo>
                <a:lnTo>
                  <a:pt x="10123" y="268"/>
                </a:lnTo>
                <a:lnTo>
                  <a:pt x="9733" y="171"/>
                </a:lnTo>
                <a:lnTo>
                  <a:pt x="9344" y="98"/>
                </a:lnTo>
                <a:lnTo>
                  <a:pt x="8955" y="49"/>
                </a:lnTo>
                <a:lnTo>
                  <a:pt x="8541" y="25"/>
                </a:lnTo>
                <a:lnTo>
                  <a:pt x="8152" y="0"/>
                </a:lnTo>
                <a:close/>
              </a:path>
            </a:pathLst>
          </a:custGeom>
          <a:solidFill>
            <a:srgbClr val="454F5B"/>
          </a:solidFill>
          <a:ln>
            <a:noFill/>
          </a:ln>
        </p:spPr>
        <p:txBody>
          <a:bodyPr spcFirstLastPara="1" wrap="square" lIns="91425" tIns="91425" rIns="91425" bIns="91425" anchor="ctr" anchorCtr="0">
            <a:noAutofit/>
          </a:bodyPr>
          <a:lstStyle/>
          <a:p>
            <a:endParaRPr dirty="0"/>
          </a:p>
        </p:txBody>
      </p:sp>
      <p:sp>
        <p:nvSpPr>
          <p:cNvPr id="7" name="Google Shape;357;p39">
            <a:extLst>
              <a:ext uri="{FF2B5EF4-FFF2-40B4-BE49-F238E27FC236}">
                <a16:creationId xmlns:a16="http://schemas.microsoft.com/office/drawing/2014/main" id="{1556ED87-8A45-4F53-AF18-56D8D149536F}"/>
              </a:ext>
            </a:extLst>
          </p:cNvPr>
          <p:cNvSpPr/>
          <p:nvPr/>
        </p:nvSpPr>
        <p:spPr>
          <a:xfrm>
            <a:off x="6231825" y="4257807"/>
            <a:ext cx="852779" cy="791996"/>
          </a:xfrm>
          <a:custGeom>
            <a:avLst/>
            <a:gdLst/>
            <a:ahLst/>
            <a:cxnLst/>
            <a:rect l="l" t="t" r="r" b="b"/>
            <a:pathLst>
              <a:path w="15817" h="15938" extrusionOk="0">
                <a:moveTo>
                  <a:pt x="4745" y="7470"/>
                </a:moveTo>
                <a:lnTo>
                  <a:pt x="4818" y="7495"/>
                </a:lnTo>
                <a:lnTo>
                  <a:pt x="4891" y="7543"/>
                </a:lnTo>
                <a:lnTo>
                  <a:pt x="4940" y="7616"/>
                </a:lnTo>
                <a:lnTo>
                  <a:pt x="4964" y="7714"/>
                </a:lnTo>
                <a:lnTo>
                  <a:pt x="4964" y="7787"/>
                </a:lnTo>
                <a:lnTo>
                  <a:pt x="4940" y="7908"/>
                </a:lnTo>
                <a:lnTo>
                  <a:pt x="4867" y="7981"/>
                </a:lnTo>
                <a:lnTo>
                  <a:pt x="4794" y="8054"/>
                </a:lnTo>
                <a:lnTo>
                  <a:pt x="4672" y="8079"/>
                </a:lnTo>
                <a:lnTo>
                  <a:pt x="4551" y="8054"/>
                </a:lnTo>
                <a:lnTo>
                  <a:pt x="4478" y="7981"/>
                </a:lnTo>
                <a:lnTo>
                  <a:pt x="4405" y="7908"/>
                </a:lnTo>
                <a:lnTo>
                  <a:pt x="4380" y="7787"/>
                </a:lnTo>
                <a:lnTo>
                  <a:pt x="4405" y="7665"/>
                </a:lnTo>
                <a:lnTo>
                  <a:pt x="4478" y="7543"/>
                </a:lnTo>
                <a:lnTo>
                  <a:pt x="4551" y="7495"/>
                </a:lnTo>
                <a:lnTo>
                  <a:pt x="4648" y="7470"/>
                </a:lnTo>
                <a:close/>
                <a:moveTo>
                  <a:pt x="11120" y="7470"/>
                </a:moveTo>
                <a:lnTo>
                  <a:pt x="11193" y="7495"/>
                </a:lnTo>
                <a:lnTo>
                  <a:pt x="11266" y="7543"/>
                </a:lnTo>
                <a:lnTo>
                  <a:pt x="11315" y="7616"/>
                </a:lnTo>
                <a:lnTo>
                  <a:pt x="11339" y="7714"/>
                </a:lnTo>
                <a:lnTo>
                  <a:pt x="11339" y="7787"/>
                </a:lnTo>
                <a:lnTo>
                  <a:pt x="11315" y="7908"/>
                </a:lnTo>
                <a:lnTo>
                  <a:pt x="11242" y="7981"/>
                </a:lnTo>
                <a:lnTo>
                  <a:pt x="11169" y="8054"/>
                </a:lnTo>
                <a:lnTo>
                  <a:pt x="11047" y="8079"/>
                </a:lnTo>
                <a:lnTo>
                  <a:pt x="10926" y="8054"/>
                </a:lnTo>
                <a:lnTo>
                  <a:pt x="10853" y="7981"/>
                </a:lnTo>
                <a:lnTo>
                  <a:pt x="10780" y="7908"/>
                </a:lnTo>
                <a:lnTo>
                  <a:pt x="10755" y="7787"/>
                </a:lnTo>
                <a:lnTo>
                  <a:pt x="10780" y="7665"/>
                </a:lnTo>
                <a:lnTo>
                  <a:pt x="10853" y="7543"/>
                </a:lnTo>
                <a:lnTo>
                  <a:pt x="10926" y="7495"/>
                </a:lnTo>
                <a:lnTo>
                  <a:pt x="11023" y="7470"/>
                </a:lnTo>
                <a:close/>
                <a:moveTo>
                  <a:pt x="4721" y="7081"/>
                </a:moveTo>
                <a:lnTo>
                  <a:pt x="4551" y="7105"/>
                </a:lnTo>
                <a:lnTo>
                  <a:pt x="4380" y="7178"/>
                </a:lnTo>
                <a:lnTo>
                  <a:pt x="4259" y="7300"/>
                </a:lnTo>
                <a:lnTo>
                  <a:pt x="4137" y="7446"/>
                </a:lnTo>
                <a:lnTo>
                  <a:pt x="4064" y="7568"/>
                </a:lnTo>
                <a:lnTo>
                  <a:pt x="4015" y="7714"/>
                </a:lnTo>
                <a:lnTo>
                  <a:pt x="3967" y="7835"/>
                </a:lnTo>
                <a:lnTo>
                  <a:pt x="3967" y="7981"/>
                </a:lnTo>
                <a:lnTo>
                  <a:pt x="3918" y="8225"/>
                </a:lnTo>
                <a:lnTo>
                  <a:pt x="3918" y="8395"/>
                </a:lnTo>
                <a:lnTo>
                  <a:pt x="3967" y="8565"/>
                </a:lnTo>
                <a:lnTo>
                  <a:pt x="4015" y="8711"/>
                </a:lnTo>
                <a:lnTo>
                  <a:pt x="4113" y="8833"/>
                </a:lnTo>
                <a:lnTo>
                  <a:pt x="4210" y="8955"/>
                </a:lnTo>
                <a:lnTo>
                  <a:pt x="4332" y="9028"/>
                </a:lnTo>
                <a:lnTo>
                  <a:pt x="4478" y="9101"/>
                </a:lnTo>
                <a:lnTo>
                  <a:pt x="4648" y="9149"/>
                </a:lnTo>
                <a:lnTo>
                  <a:pt x="4843" y="9174"/>
                </a:lnTo>
                <a:lnTo>
                  <a:pt x="5013" y="9149"/>
                </a:lnTo>
                <a:lnTo>
                  <a:pt x="5183" y="9101"/>
                </a:lnTo>
                <a:lnTo>
                  <a:pt x="5329" y="9028"/>
                </a:lnTo>
                <a:lnTo>
                  <a:pt x="5451" y="8930"/>
                </a:lnTo>
                <a:lnTo>
                  <a:pt x="5573" y="8809"/>
                </a:lnTo>
                <a:lnTo>
                  <a:pt x="5670" y="8663"/>
                </a:lnTo>
                <a:lnTo>
                  <a:pt x="5743" y="8517"/>
                </a:lnTo>
                <a:lnTo>
                  <a:pt x="5792" y="8346"/>
                </a:lnTo>
                <a:lnTo>
                  <a:pt x="5816" y="8176"/>
                </a:lnTo>
                <a:lnTo>
                  <a:pt x="5792" y="8006"/>
                </a:lnTo>
                <a:lnTo>
                  <a:pt x="5767" y="7835"/>
                </a:lnTo>
                <a:lnTo>
                  <a:pt x="5719" y="7689"/>
                </a:lnTo>
                <a:lnTo>
                  <a:pt x="5646" y="7519"/>
                </a:lnTo>
                <a:lnTo>
                  <a:pt x="5524" y="7397"/>
                </a:lnTo>
                <a:lnTo>
                  <a:pt x="5378" y="7251"/>
                </a:lnTo>
                <a:lnTo>
                  <a:pt x="5232" y="7154"/>
                </a:lnTo>
                <a:lnTo>
                  <a:pt x="5062" y="7105"/>
                </a:lnTo>
                <a:lnTo>
                  <a:pt x="4891" y="7081"/>
                </a:lnTo>
                <a:close/>
                <a:moveTo>
                  <a:pt x="11096" y="7081"/>
                </a:moveTo>
                <a:lnTo>
                  <a:pt x="10926" y="7105"/>
                </a:lnTo>
                <a:lnTo>
                  <a:pt x="10755" y="7178"/>
                </a:lnTo>
                <a:lnTo>
                  <a:pt x="10634" y="7300"/>
                </a:lnTo>
                <a:lnTo>
                  <a:pt x="10512" y="7446"/>
                </a:lnTo>
                <a:lnTo>
                  <a:pt x="10439" y="7568"/>
                </a:lnTo>
                <a:lnTo>
                  <a:pt x="10390" y="7714"/>
                </a:lnTo>
                <a:lnTo>
                  <a:pt x="10342" y="7835"/>
                </a:lnTo>
                <a:lnTo>
                  <a:pt x="10342" y="7981"/>
                </a:lnTo>
                <a:lnTo>
                  <a:pt x="10293" y="8225"/>
                </a:lnTo>
                <a:lnTo>
                  <a:pt x="10293" y="8395"/>
                </a:lnTo>
                <a:lnTo>
                  <a:pt x="10342" y="8565"/>
                </a:lnTo>
                <a:lnTo>
                  <a:pt x="10390" y="8711"/>
                </a:lnTo>
                <a:lnTo>
                  <a:pt x="10488" y="8833"/>
                </a:lnTo>
                <a:lnTo>
                  <a:pt x="10585" y="8955"/>
                </a:lnTo>
                <a:lnTo>
                  <a:pt x="10707" y="9028"/>
                </a:lnTo>
                <a:lnTo>
                  <a:pt x="10853" y="9101"/>
                </a:lnTo>
                <a:lnTo>
                  <a:pt x="11023" y="9149"/>
                </a:lnTo>
                <a:lnTo>
                  <a:pt x="11218" y="9174"/>
                </a:lnTo>
                <a:lnTo>
                  <a:pt x="11388" y="9149"/>
                </a:lnTo>
                <a:lnTo>
                  <a:pt x="11558" y="9101"/>
                </a:lnTo>
                <a:lnTo>
                  <a:pt x="11704" y="9028"/>
                </a:lnTo>
                <a:lnTo>
                  <a:pt x="11826" y="8930"/>
                </a:lnTo>
                <a:lnTo>
                  <a:pt x="11948" y="8809"/>
                </a:lnTo>
                <a:lnTo>
                  <a:pt x="12045" y="8663"/>
                </a:lnTo>
                <a:lnTo>
                  <a:pt x="12118" y="8517"/>
                </a:lnTo>
                <a:lnTo>
                  <a:pt x="12167" y="8346"/>
                </a:lnTo>
                <a:lnTo>
                  <a:pt x="12191" y="8176"/>
                </a:lnTo>
                <a:lnTo>
                  <a:pt x="12167" y="8006"/>
                </a:lnTo>
                <a:lnTo>
                  <a:pt x="12142" y="7835"/>
                </a:lnTo>
                <a:lnTo>
                  <a:pt x="12094" y="7689"/>
                </a:lnTo>
                <a:lnTo>
                  <a:pt x="12021" y="7519"/>
                </a:lnTo>
                <a:lnTo>
                  <a:pt x="11899" y="7397"/>
                </a:lnTo>
                <a:lnTo>
                  <a:pt x="11753" y="7251"/>
                </a:lnTo>
                <a:lnTo>
                  <a:pt x="11607" y="7154"/>
                </a:lnTo>
                <a:lnTo>
                  <a:pt x="11437" y="7105"/>
                </a:lnTo>
                <a:lnTo>
                  <a:pt x="11266" y="7081"/>
                </a:lnTo>
                <a:close/>
                <a:moveTo>
                  <a:pt x="11607" y="10731"/>
                </a:moveTo>
                <a:lnTo>
                  <a:pt x="11120" y="10877"/>
                </a:lnTo>
                <a:lnTo>
                  <a:pt x="10658" y="11047"/>
                </a:lnTo>
                <a:lnTo>
                  <a:pt x="9733" y="11412"/>
                </a:lnTo>
                <a:lnTo>
                  <a:pt x="9247" y="11558"/>
                </a:lnTo>
                <a:lnTo>
                  <a:pt x="8784" y="11704"/>
                </a:lnTo>
                <a:lnTo>
                  <a:pt x="7811" y="11972"/>
                </a:lnTo>
                <a:lnTo>
                  <a:pt x="7738" y="11996"/>
                </a:lnTo>
                <a:lnTo>
                  <a:pt x="7690" y="12045"/>
                </a:lnTo>
                <a:lnTo>
                  <a:pt x="7665" y="12118"/>
                </a:lnTo>
                <a:lnTo>
                  <a:pt x="7641" y="12166"/>
                </a:lnTo>
                <a:lnTo>
                  <a:pt x="7665" y="12239"/>
                </a:lnTo>
                <a:lnTo>
                  <a:pt x="7690" y="12312"/>
                </a:lnTo>
                <a:lnTo>
                  <a:pt x="7738" y="12361"/>
                </a:lnTo>
                <a:lnTo>
                  <a:pt x="7811" y="12410"/>
                </a:lnTo>
                <a:lnTo>
                  <a:pt x="7909" y="12434"/>
                </a:lnTo>
                <a:lnTo>
                  <a:pt x="8030" y="12458"/>
                </a:lnTo>
                <a:lnTo>
                  <a:pt x="8249" y="12458"/>
                </a:lnTo>
                <a:lnTo>
                  <a:pt x="8492" y="12434"/>
                </a:lnTo>
                <a:lnTo>
                  <a:pt x="8760" y="12361"/>
                </a:lnTo>
                <a:lnTo>
                  <a:pt x="9247" y="12191"/>
                </a:lnTo>
                <a:lnTo>
                  <a:pt x="9660" y="12045"/>
                </a:lnTo>
                <a:lnTo>
                  <a:pt x="10731" y="11680"/>
                </a:lnTo>
                <a:lnTo>
                  <a:pt x="11753" y="11290"/>
                </a:lnTo>
                <a:lnTo>
                  <a:pt x="11875" y="11217"/>
                </a:lnTo>
                <a:lnTo>
                  <a:pt x="11923" y="11144"/>
                </a:lnTo>
                <a:lnTo>
                  <a:pt x="11948" y="11023"/>
                </a:lnTo>
                <a:lnTo>
                  <a:pt x="11948" y="10925"/>
                </a:lnTo>
                <a:lnTo>
                  <a:pt x="11899" y="10828"/>
                </a:lnTo>
                <a:lnTo>
                  <a:pt x="11826" y="10755"/>
                </a:lnTo>
                <a:lnTo>
                  <a:pt x="11729" y="10731"/>
                </a:lnTo>
                <a:close/>
                <a:moveTo>
                  <a:pt x="8492" y="682"/>
                </a:moveTo>
                <a:lnTo>
                  <a:pt x="8638" y="706"/>
                </a:lnTo>
                <a:lnTo>
                  <a:pt x="9101" y="755"/>
                </a:lnTo>
                <a:lnTo>
                  <a:pt x="9539" y="803"/>
                </a:lnTo>
                <a:lnTo>
                  <a:pt x="9977" y="901"/>
                </a:lnTo>
                <a:lnTo>
                  <a:pt x="10415" y="1022"/>
                </a:lnTo>
                <a:lnTo>
                  <a:pt x="10755" y="1120"/>
                </a:lnTo>
                <a:lnTo>
                  <a:pt x="11096" y="1241"/>
                </a:lnTo>
                <a:lnTo>
                  <a:pt x="11437" y="1411"/>
                </a:lnTo>
                <a:lnTo>
                  <a:pt x="11753" y="1557"/>
                </a:lnTo>
                <a:lnTo>
                  <a:pt x="11753" y="1582"/>
                </a:lnTo>
                <a:lnTo>
                  <a:pt x="11729" y="1655"/>
                </a:lnTo>
                <a:lnTo>
                  <a:pt x="11729" y="1752"/>
                </a:lnTo>
                <a:lnTo>
                  <a:pt x="11753" y="1801"/>
                </a:lnTo>
                <a:lnTo>
                  <a:pt x="11802" y="1825"/>
                </a:lnTo>
                <a:lnTo>
                  <a:pt x="11875" y="1825"/>
                </a:lnTo>
                <a:lnTo>
                  <a:pt x="11948" y="1776"/>
                </a:lnTo>
                <a:lnTo>
                  <a:pt x="11972" y="1752"/>
                </a:lnTo>
                <a:lnTo>
                  <a:pt x="11996" y="1752"/>
                </a:lnTo>
                <a:lnTo>
                  <a:pt x="11996" y="1728"/>
                </a:lnTo>
                <a:lnTo>
                  <a:pt x="12021" y="1728"/>
                </a:lnTo>
                <a:lnTo>
                  <a:pt x="12118" y="1801"/>
                </a:lnTo>
                <a:lnTo>
                  <a:pt x="12094" y="1874"/>
                </a:lnTo>
                <a:lnTo>
                  <a:pt x="12069" y="1947"/>
                </a:lnTo>
                <a:lnTo>
                  <a:pt x="12094" y="1995"/>
                </a:lnTo>
                <a:lnTo>
                  <a:pt x="12118" y="2020"/>
                </a:lnTo>
                <a:lnTo>
                  <a:pt x="12167" y="2044"/>
                </a:lnTo>
                <a:lnTo>
                  <a:pt x="12215" y="2020"/>
                </a:lnTo>
                <a:lnTo>
                  <a:pt x="12240" y="1995"/>
                </a:lnTo>
                <a:lnTo>
                  <a:pt x="12313" y="1922"/>
                </a:lnTo>
                <a:lnTo>
                  <a:pt x="12532" y="2068"/>
                </a:lnTo>
                <a:lnTo>
                  <a:pt x="12483" y="2190"/>
                </a:lnTo>
                <a:lnTo>
                  <a:pt x="12483" y="2239"/>
                </a:lnTo>
                <a:lnTo>
                  <a:pt x="12483" y="2336"/>
                </a:lnTo>
                <a:lnTo>
                  <a:pt x="12507" y="2385"/>
                </a:lnTo>
                <a:lnTo>
                  <a:pt x="12532" y="2409"/>
                </a:lnTo>
                <a:lnTo>
                  <a:pt x="12580" y="2409"/>
                </a:lnTo>
                <a:lnTo>
                  <a:pt x="12629" y="2385"/>
                </a:lnTo>
                <a:lnTo>
                  <a:pt x="12678" y="2360"/>
                </a:lnTo>
                <a:lnTo>
                  <a:pt x="12726" y="2287"/>
                </a:lnTo>
                <a:lnTo>
                  <a:pt x="12775" y="2239"/>
                </a:lnTo>
                <a:lnTo>
                  <a:pt x="12945" y="2409"/>
                </a:lnTo>
                <a:lnTo>
                  <a:pt x="12872" y="2531"/>
                </a:lnTo>
                <a:lnTo>
                  <a:pt x="12824" y="2604"/>
                </a:lnTo>
                <a:lnTo>
                  <a:pt x="12824" y="2677"/>
                </a:lnTo>
                <a:lnTo>
                  <a:pt x="12824" y="2725"/>
                </a:lnTo>
                <a:lnTo>
                  <a:pt x="12848" y="2750"/>
                </a:lnTo>
                <a:lnTo>
                  <a:pt x="12897" y="2774"/>
                </a:lnTo>
                <a:lnTo>
                  <a:pt x="12945" y="2774"/>
                </a:lnTo>
                <a:lnTo>
                  <a:pt x="13067" y="2701"/>
                </a:lnTo>
                <a:lnTo>
                  <a:pt x="13164" y="2604"/>
                </a:lnTo>
                <a:lnTo>
                  <a:pt x="13286" y="2725"/>
                </a:lnTo>
                <a:lnTo>
                  <a:pt x="13383" y="2823"/>
                </a:lnTo>
                <a:lnTo>
                  <a:pt x="13262" y="3017"/>
                </a:lnTo>
                <a:lnTo>
                  <a:pt x="13213" y="3066"/>
                </a:lnTo>
                <a:lnTo>
                  <a:pt x="13164" y="3163"/>
                </a:lnTo>
                <a:lnTo>
                  <a:pt x="13164" y="3236"/>
                </a:lnTo>
                <a:lnTo>
                  <a:pt x="13189" y="3285"/>
                </a:lnTo>
                <a:lnTo>
                  <a:pt x="13213" y="3309"/>
                </a:lnTo>
                <a:lnTo>
                  <a:pt x="13310" y="3285"/>
                </a:lnTo>
                <a:lnTo>
                  <a:pt x="13408" y="3236"/>
                </a:lnTo>
                <a:lnTo>
                  <a:pt x="13529" y="3115"/>
                </a:lnTo>
                <a:lnTo>
                  <a:pt x="13578" y="3042"/>
                </a:lnTo>
                <a:lnTo>
                  <a:pt x="13773" y="3309"/>
                </a:lnTo>
                <a:lnTo>
                  <a:pt x="13675" y="3407"/>
                </a:lnTo>
                <a:lnTo>
                  <a:pt x="13554" y="3504"/>
                </a:lnTo>
                <a:lnTo>
                  <a:pt x="13481" y="3577"/>
                </a:lnTo>
                <a:lnTo>
                  <a:pt x="13456" y="3650"/>
                </a:lnTo>
                <a:lnTo>
                  <a:pt x="13456" y="3699"/>
                </a:lnTo>
                <a:lnTo>
                  <a:pt x="13505" y="3723"/>
                </a:lnTo>
                <a:lnTo>
                  <a:pt x="13602" y="3747"/>
                </a:lnTo>
                <a:lnTo>
                  <a:pt x="13675" y="3723"/>
                </a:lnTo>
                <a:lnTo>
                  <a:pt x="13773" y="3674"/>
                </a:lnTo>
                <a:lnTo>
                  <a:pt x="13846" y="3626"/>
                </a:lnTo>
                <a:lnTo>
                  <a:pt x="13943" y="3577"/>
                </a:lnTo>
                <a:lnTo>
                  <a:pt x="14138" y="3918"/>
                </a:lnTo>
                <a:lnTo>
                  <a:pt x="14040" y="3991"/>
                </a:lnTo>
                <a:lnTo>
                  <a:pt x="13846" y="4161"/>
                </a:lnTo>
                <a:lnTo>
                  <a:pt x="13773" y="4234"/>
                </a:lnTo>
                <a:lnTo>
                  <a:pt x="13700" y="4331"/>
                </a:lnTo>
                <a:lnTo>
                  <a:pt x="13700" y="4356"/>
                </a:lnTo>
                <a:lnTo>
                  <a:pt x="13700" y="4380"/>
                </a:lnTo>
                <a:lnTo>
                  <a:pt x="13821" y="4380"/>
                </a:lnTo>
                <a:lnTo>
                  <a:pt x="13943" y="4356"/>
                </a:lnTo>
                <a:lnTo>
                  <a:pt x="14065" y="4307"/>
                </a:lnTo>
                <a:lnTo>
                  <a:pt x="14162" y="4234"/>
                </a:lnTo>
                <a:lnTo>
                  <a:pt x="14284" y="4161"/>
                </a:lnTo>
                <a:lnTo>
                  <a:pt x="14503" y="4696"/>
                </a:lnTo>
                <a:lnTo>
                  <a:pt x="14332" y="4769"/>
                </a:lnTo>
                <a:lnTo>
                  <a:pt x="14186" y="4842"/>
                </a:lnTo>
                <a:lnTo>
                  <a:pt x="14065" y="4940"/>
                </a:lnTo>
                <a:lnTo>
                  <a:pt x="13943" y="5061"/>
                </a:lnTo>
                <a:lnTo>
                  <a:pt x="13919" y="5134"/>
                </a:lnTo>
                <a:lnTo>
                  <a:pt x="13894" y="5207"/>
                </a:lnTo>
                <a:lnTo>
                  <a:pt x="13894" y="5256"/>
                </a:lnTo>
                <a:lnTo>
                  <a:pt x="13919" y="5280"/>
                </a:lnTo>
                <a:lnTo>
                  <a:pt x="13943" y="5305"/>
                </a:lnTo>
                <a:lnTo>
                  <a:pt x="13992" y="5305"/>
                </a:lnTo>
                <a:lnTo>
                  <a:pt x="14113" y="5256"/>
                </a:lnTo>
                <a:lnTo>
                  <a:pt x="14235" y="5183"/>
                </a:lnTo>
                <a:lnTo>
                  <a:pt x="14527" y="5037"/>
                </a:lnTo>
                <a:lnTo>
                  <a:pt x="14600" y="5013"/>
                </a:lnTo>
                <a:lnTo>
                  <a:pt x="14746" y="5524"/>
                </a:lnTo>
                <a:lnTo>
                  <a:pt x="14430" y="5670"/>
                </a:lnTo>
                <a:lnTo>
                  <a:pt x="14162" y="5791"/>
                </a:lnTo>
                <a:lnTo>
                  <a:pt x="13919" y="5937"/>
                </a:lnTo>
                <a:lnTo>
                  <a:pt x="13919" y="5986"/>
                </a:lnTo>
                <a:lnTo>
                  <a:pt x="13943" y="6010"/>
                </a:lnTo>
                <a:lnTo>
                  <a:pt x="14089" y="6035"/>
                </a:lnTo>
                <a:lnTo>
                  <a:pt x="14235" y="6059"/>
                </a:lnTo>
                <a:lnTo>
                  <a:pt x="14357" y="6035"/>
                </a:lnTo>
                <a:lnTo>
                  <a:pt x="14527" y="6010"/>
                </a:lnTo>
                <a:lnTo>
                  <a:pt x="14843" y="5889"/>
                </a:lnTo>
                <a:lnTo>
                  <a:pt x="14965" y="6424"/>
                </a:lnTo>
                <a:lnTo>
                  <a:pt x="14795" y="6497"/>
                </a:lnTo>
                <a:lnTo>
                  <a:pt x="14405" y="6619"/>
                </a:lnTo>
                <a:lnTo>
                  <a:pt x="14016" y="6740"/>
                </a:lnTo>
                <a:lnTo>
                  <a:pt x="13992" y="6789"/>
                </a:lnTo>
                <a:lnTo>
                  <a:pt x="13967" y="6813"/>
                </a:lnTo>
                <a:lnTo>
                  <a:pt x="13992" y="6862"/>
                </a:lnTo>
                <a:lnTo>
                  <a:pt x="14040" y="6886"/>
                </a:lnTo>
                <a:lnTo>
                  <a:pt x="14235" y="6886"/>
                </a:lnTo>
                <a:lnTo>
                  <a:pt x="14405" y="6862"/>
                </a:lnTo>
                <a:lnTo>
                  <a:pt x="14770" y="6813"/>
                </a:lnTo>
                <a:lnTo>
                  <a:pt x="15014" y="6740"/>
                </a:lnTo>
                <a:lnTo>
                  <a:pt x="15087" y="7178"/>
                </a:lnTo>
                <a:lnTo>
                  <a:pt x="14843" y="7227"/>
                </a:lnTo>
                <a:lnTo>
                  <a:pt x="14430" y="7349"/>
                </a:lnTo>
                <a:lnTo>
                  <a:pt x="14235" y="7422"/>
                </a:lnTo>
                <a:lnTo>
                  <a:pt x="14065" y="7543"/>
                </a:lnTo>
                <a:lnTo>
                  <a:pt x="14016" y="7592"/>
                </a:lnTo>
                <a:lnTo>
                  <a:pt x="14040" y="7665"/>
                </a:lnTo>
                <a:lnTo>
                  <a:pt x="14065" y="7714"/>
                </a:lnTo>
                <a:lnTo>
                  <a:pt x="14138" y="7738"/>
                </a:lnTo>
                <a:lnTo>
                  <a:pt x="14332" y="7714"/>
                </a:lnTo>
                <a:lnTo>
                  <a:pt x="14527" y="7665"/>
                </a:lnTo>
                <a:lnTo>
                  <a:pt x="14916" y="7568"/>
                </a:lnTo>
                <a:lnTo>
                  <a:pt x="15135" y="7519"/>
                </a:lnTo>
                <a:lnTo>
                  <a:pt x="15184" y="7981"/>
                </a:lnTo>
                <a:lnTo>
                  <a:pt x="14868" y="8030"/>
                </a:lnTo>
                <a:lnTo>
                  <a:pt x="14624" y="8054"/>
                </a:lnTo>
                <a:lnTo>
                  <a:pt x="14357" y="8079"/>
                </a:lnTo>
                <a:lnTo>
                  <a:pt x="14235" y="8103"/>
                </a:lnTo>
                <a:lnTo>
                  <a:pt x="14113" y="8152"/>
                </a:lnTo>
                <a:lnTo>
                  <a:pt x="14016" y="8200"/>
                </a:lnTo>
                <a:lnTo>
                  <a:pt x="13919" y="8298"/>
                </a:lnTo>
                <a:lnTo>
                  <a:pt x="13919" y="8322"/>
                </a:lnTo>
                <a:lnTo>
                  <a:pt x="13919" y="8346"/>
                </a:lnTo>
                <a:lnTo>
                  <a:pt x="13919" y="8395"/>
                </a:lnTo>
                <a:lnTo>
                  <a:pt x="13943" y="8395"/>
                </a:lnTo>
                <a:lnTo>
                  <a:pt x="14065" y="8419"/>
                </a:lnTo>
                <a:lnTo>
                  <a:pt x="14211" y="8444"/>
                </a:lnTo>
                <a:lnTo>
                  <a:pt x="14454" y="8444"/>
                </a:lnTo>
                <a:lnTo>
                  <a:pt x="14989" y="8395"/>
                </a:lnTo>
                <a:lnTo>
                  <a:pt x="15208" y="8395"/>
                </a:lnTo>
                <a:lnTo>
                  <a:pt x="15208" y="8857"/>
                </a:lnTo>
                <a:lnTo>
                  <a:pt x="14722" y="8882"/>
                </a:lnTo>
                <a:lnTo>
                  <a:pt x="14503" y="8882"/>
                </a:lnTo>
                <a:lnTo>
                  <a:pt x="14284" y="8906"/>
                </a:lnTo>
                <a:lnTo>
                  <a:pt x="14065" y="8955"/>
                </a:lnTo>
                <a:lnTo>
                  <a:pt x="13967" y="8979"/>
                </a:lnTo>
                <a:lnTo>
                  <a:pt x="13870" y="9028"/>
                </a:lnTo>
                <a:lnTo>
                  <a:pt x="13846" y="9052"/>
                </a:lnTo>
                <a:lnTo>
                  <a:pt x="13870" y="9076"/>
                </a:lnTo>
                <a:lnTo>
                  <a:pt x="13967" y="9125"/>
                </a:lnTo>
                <a:lnTo>
                  <a:pt x="14065" y="9174"/>
                </a:lnTo>
                <a:lnTo>
                  <a:pt x="14284" y="9222"/>
                </a:lnTo>
                <a:lnTo>
                  <a:pt x="14722" y="9222"/>
                </a:lnTo>
                <a:lnTo>
                  <a:pt x="14941" y="9247"/>
                </a:lnTo>
                <a:lnTo>
                  <a:pt x="15184" y="9247"/>
                </a:lnTo>
                <a:lnTo>
                  <a:pt x="15160" y="9465"/>
                </a:lnTo>
                <a:lnTo>
                  <a:pt x="14965" y="9514"/>
                </a:lnTo>
                <a:lnTo>
                  <a:pt x="14722" y="9563"/>
                </a:lnTo>
                <a:lnTo>
                  <a:pt x="14478" y="9660"/>
                </a:lnTo>
                <a:lnTo>
                  <a:pt x="14259" y="9757"/>
                </a:lnTo>
                <a:lnTo>
                  <a:pt x="14040" y="9879"/>
                </a:lnTo>
                <a:lnTo>
                  <a:pt x="14016" y="9903"/>
                </a:lnTo>
                <a:lnTo>
                  <a:pt x="14016" y="9952"/>
                </a:lnTo>
                <a:lnTo>
                  <a:pt x="14040" y="9976"/>
                </a:lnTo>
                <a:lnTo>
                  <a:pt x="14065" y="9976"/>
                </a:lnTo>
                <a:lnTo>
                  <a:pt x="14284" y="10001"/>
                </a:lnTo>
                <a:lnTo>
                  <a:pt x="14503" y="9976"/>
                </a:lnTo>
                <a:lnTo>
                  <a:pt x="14965" y="9903"/>
                </a:lnTo>
                <a:lnTo>
                  <a:pt x="15087" y="9879"/>
                </a:lnTo>
                <a:lnTo>
                  <a:pt x="14965" y="10390"/>
                </a:lnTo>
                <a:lnTo>
                  <a:pt x="14527" y="10463"/>
                </a:lnTo>
                <a:lnTo>
                  <a:pt x="14332" y="10487"/>
                </a:lnTo>
                <a:lnTo>
                  <a:pt x="14162" y="10512"/>
                </a:lnTo>
                <a:lnTo>
                  <a:pt x="13992" y="10560"/>
                </a:lnTo>
                <a:lnTo>
                  <a:pt x="13919" y="10609"/>
                </a:lnTo>
                <a:lnTo>
                  <a:pt x="13846" y="10682"/>
                </a:lnTo>
                <a:lnTo>
                  <a:pt x="13821" y="10731"/>
                </a:lnTo>
                <a:lnTo>
                  <a:pt x="13846" y="10804"/>
                </a:lnTo>
                <a:lnTo>
                  <a:pt x="13870" y="10852"/>
                </a:lnTo>
                <a:lnTo>
                  <a:pt x="13894" y="10901"/>
                </a:lnTo>
                <a:lnTo>
                  <a:pt x="13967" y="10925"/>
                </a:lnTo>
                <a:lnTo>
                  <a:pt x="14065" y="10950"/>
                </a:lnTo>
                <a:lnTo>
                  <a:pt x="14235" y="10950"/>
                </a:lnTo>
                <a:lnTo>
                  <a:pt x="14576" y="10901"/>
                </a:lnTo>
                <a:lnTo>
                  <a:pt x="14795" y="10877"/>
                </a:lnTo>
                <a:lnTo>
                  <a:pt x="14795" y="10877"/>
                </a:lnTo>
                <a:lnTo>
                  <a:pt x="14600" y="11339"/>
                </a:lnTo>
                <a:lnTo>
                  <a:pt x="14478" y="11339"/>
                </a:lnTo>
                <a:lnTo>
                  <a:pt x="14284" y="11315"/>
                </a:lnTo>
                <a:lnTo>
                  <a:pt x="14089" y="11339"/>
                </a:lnTo>
                <a:lnTo>
                  <a:pt x="13919" y="11363"/>
                </a:lnTo>
                <a:lnTo>
                  <a:pt x="13724" y="11436"/>
                </a:lnTo>
                <a:lnTo>
                  <a:pt x="13724" y="11461"/>
                </a:lnTo>
                <a:lnTo>
                  <a:pt x="13724" y="11485"/>
                </a:lnTo>
                <a:lnTo>
                  <a:pt x="13894" y="11558"/>
                </a:lnTo>
                <a:lnTo>
                  <a:pt x="14065" y="11607"/>
                </a:lnTo>
                <a:lnTo>
                  <a:pt x="14430" y="11655"/>
                </a:lnTo>
                <a:lnTo>
                  <a:pt x="14186" y="12069"/>
                </a:lnTo>
                <a:lnTo>
                  <a:pt x="13967" y="12069"/>
                </a:lnTo>
                <a:lnTo>
                  <a:pt x="13724" y="12093"/>
                </a:lnTo>
                <a:lnTo>
                  <a:pt x="13602" y="12069"/>
                </a:lnTo>
                <a:lnTo>
                  <a:pt x="13456" y="12045"/>
                </a:lnTo>
                <a:lnTo>
                  <a:pt x="13335" y="12020"/>
                </a:lnTo>
                <a:lnTo>
                  <a:pt x="13213" y="12020"/>
                </a:lnTo>
                <a:lnTo>
                  <a:pt x="13189" y="12045"/>
                </a:lnTo>
                <a:lnTo>
                  <a:pt x="13164" y="12069"/>
                </a:lnTo>
                <a:lnTo>
                  <a:pt x="13189" y="12166"/>
                </a:lnTo>
                <a:lnTo>
                  <a:pt x="13237" y="12239"/>
                </a:lnTo>
                <a:lnTo>
                  <a:pt x="13310" y="12312"/>
                </a:lnTo>
                <a:lnTo>
                  <a:pt x="13408" y="12361"/>
                </a:lnTo>
                <a:lnTo>
                  <a:pt x="13529" y="12385"/>
                </a:lnTo>
                <a:lnTo>
                  <a:pt x="13651" y="12410"/>
                </a:lnTo>
                <a:lnTo>
                  <a:pt x="13919" y="12434"/>
                </a:lnTo>
                <a:lnTo>
                  <a:pt x="13578" y="12823"/>
                </a:lnTo>
                <a:lnTo>
                  <a:pt x="13067" y="12726"/>
                </a:lnTo>
                <a:lnTo>
                  <a:pt x="12848" y="12677"/>
                </a:lnTo>
                <a:lnTo>
                  <a:pt x="12726" y="12677"/>
                </a:lnTo>
                <a:lnTo>
                  <a:pt x="12605" y="12702"/>
                </a:lnTo>
                <a:lnTo>
                  <a:pt x="12605" y="12726"/>
                </a:lnTo>
                <a:lnTo>
                  <a:pt x="12580" y="12775"/>
                </a:lnTo>
                <a:lnTo>
                  <a:pt x="12629" y="12848"/>
                </a:lnTo>
                <a:lnTo>
                  <a:pt x="12678" y="12921"/>
                </a:lnTo>
                <a:lnTo>
                  <a:pt x="12726" y="12969"/>
                </a:lnTo>
                <a:lnTo>
                  <a:pt x="12824" y="13018"/>
                </a:lnTo>
                <a:lnTo>
                  <a:pt x="13018" y="13115"/>
                </a:lnTo>
                <a:lnTo>
                  <a:pt x="13237" y="13164"/>
                </a:lnTo>
                <a:lnTo>
                  <a:pt x="13091" y="13286"/>
                </a:lnTo>
                <a:lnTo>
                  <a:pt x="13043" y="13286"/>
                </a:lnTo>
                <a:lnTo>
                  <a:pt x="12580" y="13261"/>
                </a:lnTo>
                <a:lnTo>
                  <a:pt x="12337" y="13213"/>
                </a:lnTo>
                <a:lnTo>
                  <a:pt x="12215" y="13188"/>
                </a:lnTo>
                <a:lnTo>
                  <a:pt x="12094" y="13188"/>
                </a:lnTo>
                <a:lnTo>
                  <a:pt x="12021" y="13213"/>
                </a:lnTo>
                <a:lnTo>
                  <a:pt x="11972" y="13261"/>
                </a:lnTo>
                <a:lnTo>
                  <a:pt x="11972" y="13334"/>
                </a:lnTo>
                <a:lnTo>
                  <a:pt x="11996" y="13383"/>
                </a:lnTo>
                <a:lnTo>
                  <a:pt x="12142" y="13505"/>
                </a:lnTo>
                <a:lnTo>
                  <a:pt x="12288" y="13578"/>
                </a:lnTo>
                <a:lnTo>
                  <a:pt x="12459" y="13626"/>
                </a:lnTo>
                <a:lnTo>
                  <a:pt x="12653" y="13651"/>
                </a:lnTo>
                <a:lnTo>
                  <a:pt x="12215" y="13943"/>
                </a:lnTo>
                <a:lnTo>
                  <a:pt x="12142" y="13918"/>
                </a:lnTo>
                <a:lnTo>
                  <a:pt x="11680" y="13821"/>
                </a:lnTo>
                <a:lnTo>
                  <a:pt x="11461" y="13772"/>
                </a:lnTo>
                <a:lnTo>
                  <a:pt x="11242" y="13724"/>
                </a:lnTo>
                <a:lnTo>
                  <a:pt x="11218" y="13748"/>
                </a:lnTo>
                <a:lnTo>
                  <a:pt x="11193" y="13748"/>
                </a:lnTo>
                <a:lnTo>
                  <a:pt x="11193" y="13821"/>
                </a:lnTo>
                <a:lnTo>
                  <a:pt x="11242" y="13894"/>
                </a:lnTo>
                <a:lnTo>
                  <a:pt x="11291" y="13967"/>
                </a:lnTo>
                <a:lnTo>
                  <a:pt x="11437" y="14064"/>
                </a:lnTo>
                <a:lnTo>
                  <a:pt x="11607" y="14137"/>
                </a:lnTo>
                <a:lnTo>
                  <a:pt x="11777" y="14210"/>
                </a:lnTo>
                <a:lnTo>
                  <a:pt x="11437" y="14381"/>
                </a:lnTo>
                <a:lnTo>
                  <a:pt x="11364" y="14332"/>
                </a:lnTo>
                <a:lnTo>
                  <a:pt x="11315" y="14308"/>
                </a:lnTo>
                <a:lnTo>
                  <a:pt x="11169" y="14259"/>
                </a:lnTo>
                <a:lnTo>
                  <a:pt x="10877" y="14235"/>
                </a:lnTo>
                <a:lnTo>
                  <a:pt x="10634" y="14210"/>
                </a:lnTo>
                <a:lnTo>
                  <a:pt x="10488" y="14210"/>
                </a:lnTo>
                <a:lnTo>
                  <a:pt x="10366" y="14235"/>
                </a:lnTo>
                <a:lnTo>
                  <a:pt x="10342" y="14283"/>
                </a:lnTo>
                <a:lnTo>
                  <a:pt x="10366" y="14332"/>
                </a:lnTo>
                <a:lnTo>
                  <a:pt x="10390" y="14381"/>
                </a:lnTo>
                <a:lnTo>
                  <a:pt x="10488" y="14478"/>
                </a:lnTo>
                <a:lnTo>
                  <a:pt x="10609" y="14551"/>
                </a:lnTo>
                <a:lnTo>
                  <a:pt x="10707" y="14575"/>
                </a:lnTo>
                <a:lnTo>
                  <a:pt x="10877" y="14624"/>
                </a:lnTo>
                <a:lnTo>
                  <a:pt x="10488" y="14746"/>
                </a:lnTo>
                <a:lnTo>
                  <a:pt x="10293" y="14673"/>
                </a:lnTo>
                <a:lnTo>
                  <a:pt x="10098" y="14624"/>
                </a:lnTo>
                <a:lnTo>
                  <a:pt x="9904" y="14600"/>
                </a:lnTo>
                <a:lnTo>
                  <a:pt x="9782" y="14600"/>
                </a:lnTo>
                <a:lnTo>
                  <a:pt x="9685" y="14648"/>
                </a:lnTo>
                <a:lnTo>
                  <a:pt x="9660" y="14673"/>
                </a:lnTo>
                <a:lnTo>
                  <a:pt x="9660" y="14721"/>
                </a:lnTo>
                <a:lnTo>
                  <a:pt x="9709" y="14794"/>
                </a:lnTo>
                <a:lnTo>
                  <a:pt x="9782" y="14843"/>
                </a:lnTo>
                <a:lnTo>
                  <a:pt x="9928" y="14916"/>
                </a:lnTo>
                <a:lnTo>
                  <a:pt x="9612" y="14989"/>
                </a:lnTo>
                <a:lnTo>
                  <a:pt x="9563" y="14940"/>
                </a:lnTo>
                <a:lnTo>
                  <a:pt x="9514" y="14916"/>
                </a:lnTo>
                <a:lnTo>
                  <a:pt x="9417" y="14867"/>
                </a:lnTo>
                <a:lnTo>
                  <a:pt x="9222" y="14843"/>
                </a:lnTo>
                <a:lnTo>
                  <a:pt x="9125" y="14843"/>
                </a:lnTo>
                <a:lnTo>
                  <a:pt x="9028" y="14867"/>
                </a:lnTo>
                <a:lnTo>
                  <a:pt x="9003" y="14916"/>
                </a:lnTo>
                <a:lnTo>
                  <a:pt x="8979" y="14965"/>
                </a:lnTo>
                <a:lnTo>
                  <a:pt x="8955" y="15013"/>
                </a:lnTo>
                <a:lnTo>
                  <a:pt x="8979" y="15062"/>
                </a:lnTo>
                <a:lnTo>
                  <a:pt x="9003" y="15086"/>
                </a:lnTo>
                <a:lnTo>
                  <a:pt x="8638" y="15135"/>
                </a:lnTo>
                <a:lnTo>
                  <a:pt x="8298" y="15159"/>
                </a:lnTo>
                <a:lnTo>
                  <a:pt x="7203" y="15159"/>
                </a:lnTo>
                <a:lnTo>
                  <a:pt x="6838" y="15111"/>
                </a:lnTo>
                <a:lnTo>
                  <a:pt x="6497" y="15062"/>
                </a:lnTo>
                <a:lnTo>
                  <a:pt x="6132" y="14989"/>
                </a:lnTo>
                <a:lnTo>
                  <a:pt x="5792" y="14916"/>
                </a:lnTo>
                <a:lnTo>
                  <a:pt x="5451" y="14819"/>
                </a:lnTo>
                <a:lnTo>
                  <a:pt x="5110" y="14697"/>
                </a:lnTo>
                <a:lnTo>
                  <a:pt x="4794" y="14575"/>
                </a:lnTo>
                <a:lnTo>
                  <a:pt x="4453" y="14405"/>
                </a:lnTo>
                <a:lnTo>
                  <a:pt x="4137" y="14259"/>
                </a:lnTo>
                <a:lnTo>
                  <a:pt x="3845" y="14064"/>
                </a:lnTo>
                <a:lnTo>
                  <a:pt x="3553" y="13870"/>
                </a:lnTo>
                <a:lnTo>
                  <a:pt x="3285" y="13675"/>
                </a:lnTo>
                <a:lnTo>
                  <a:pt x="3018" y="13456"/>
                </a:lnTo>
                <a:lnTo>
                  <a:pt x="2774" y="13237"/>
                </a:lnTo>
                <a:lnTo>
                  <a:pt x="2531" y="12994"/>
                </a:lnTo>
                <a:lnTo>
                  <a:pt x="2312" y="12775"/>
                </a:lnTo>
                <a:lnTo>
                  <a:pt x="2093" y="12507"/>
                </a:lnTo>
                <a:lnTo>
                  <a:pt x="1898" y="12239"/>
                </a:lnTo>
                <a:lnTo>
                  <a:pt x="1728" y="11972"/>
                </a:lnTo>
                <a:lnTo>
                  <a:pt x="1558" y="11704"/>
                </a:lnTo>
                <a:lnTo>
                  <a:pt x="1387" y="11412"/>
                </a:lnTo>
                <a:lnTo>
                  <a:pt x="1266" y="11120"/>
                </a:lnTo>
                <a:lnTo>
                  <a:pt x="1144" y="10828"/>
                </a:lnTo>
                <a:lnTo>
                  <a:pt x="1022" y="10512"/>
                </a:lnTo>
                <a:lnTo>
                  <a:pt x="949" y="10195"/>
                </a:lnTo>
                <a:lnTo>
                  <a:pt x="876" y="9879"/>
                </a:lnTo>
                <a:lnTo>
                  <a:pt x="828" y="9538"/>
                </a:lnTo>
                <a:lnTo>
                  <a:pt x="755" y="9003"/>
                </a:lnTo>
                <a:lnTo>
                  <a:pt x="730" y="8468"/>
                </a:lnTo>
                <a:lnTo>
                  <a:pt x="730" y="7933"/>
                </a:lnTo>
                <a:lnTo>
                  <a:pt x="779" y="7397"/>
                </a:lnTo>
                <a:lnTo>
                  <a:pt x="828" y="6862"/>
                </a:lnTo>
                <a:lnTo>
                  <a:pt x="949" y="6351"/>
                </a:lnTo>
                <a:lnTo>
                  <a:pt x="1071" y="5840"/>
                </a:lnTo>
                <a:lnTo>
                  <a:pt x="1266" y="5353"/>
                </a:lnTo>
                <a:lnTo>
                  <a:pt x="1387" y="5061"/>
                </a:lnTo>
                <a:lnTo>
                  <a:pt x="1558" y="4745"/>
                </a:lnTo>
                <a:lnTo>
                  <a:pt x="1752" y="4404"/>
                </a:lnTo>
                <a:lnTo>
                  <a:pt x="1996" y="4064"/>
                </a:lnTo>
                <a:lnTo>
                  <a:pt x="2263" y="3699"/>
                </a:lnTo>
                <a:lnTo>
                  <a:pt x="2555" y="3334"/>
                </a:lnTo>
                <a:lnTo>
                  <a:pt x="2896" y="2944"/>
                </a:lnTo>
                <a:lnTo>
                  <a:pt x="3261" y="2604"/>
                </a:lnTo>
                <a:lnTo>
                  <a:pt x="3650" y="2263"/>
                </a:lnTo>
                <a:lnTo>
                  <a:pt x="4064" y="1922"/>
                </a:lnTo>
                <a:lnTo>
                  <a:pt x="4526" y="1630"/>
                </a:lnTo>
                <a:lnTo>
                  <a:pt x="5013" y="1363"/>
                </a:lnTo>
                <a:lnTo>
                  <a:pt x="5500" y="1144"/>
                </a:lnTo>
                <a:lnTo>
                  <a:pt x="6035" y="974"/>
                </a:lnTo>
                <a:lnTo>
                  <a:pt x="6303" y="925"/>
                </a:lnTo>
                <a:lnTo>
                  <a:pt x="6595" y="876"/>
                </a:lnTo>
                <a:lnTo>
                  <a:pt x="6862" y="828"/>
                </a:lnTo>
                <a:lnTo>
                  <a:pt x="7154" y="803"/>
                </a:lnTo>
                <a:lnTo>
                  <a:pt x="7519" y="779"/>
                </a:lnTo>
                <a:lnTo>
                  <a:pt x="7909" y="730"/>
                </a:lnTo>
                <a:lnTo>
                  <a:pt x="8298" y="682"/>
                </a:lnTo>
                <a:close/>
                <a:moveTo>
                  <a:pt x="8128" y="0"/>
                </a:moveTo>
                <a:lnTo>
                  <a:pt x="7738" y="25"/>
                </a:lnTo>
                <a:lnTo>
                  <a:pt x="7373" y="73"/>
                </a:lnTo>
                <a:lnTo>
                  <a:pt x="7081" y="49"/>
                </a:lnTo>
                <a:lnTo>
                  <a:pt x="6765" y="49"/>
                </a:lnTo>
                <a:lnTo>
                  <a:pt x="6473" y="73"/>
                </a:lnTo>
                <a:lnTo>
                  <a:pt x="6157" y="146"/>
                </a:lnTo>
                <a:lnTo>
                  <a:pt x="5840" y="219"/>
                </a:lnTo>
                <a:lnTo>
                  <a:pt x="5524" y="317"/>
                </a:lnTo>
                <a:lnTo>
                  <a:pt x="5208" y="438"/>
                </a:lnTo>
                <a:lnTo>
                  <a:pt x="4916" y="560"/>
                </a:lnTo>
                <a:lnTo>
                  <a:pt x="4307" y="876"/>
                </a:lnTo>
                <a:lnTo>
                  <a:pt x="3748" y="1217"/>
                </a:lnTo>
                <a:lnTo>
                  <a:pt x="3212" y="1606"/>
                </a:lnTo>
                <a:lnTo>
                  <a:pt x="2750" y="1995"/>
                </a:lnTo>
                <a:lnTo>
                  <a:pt x="2482" y="2239"/>
                </a:lnTo>
                <a:lnTo>
                  <a:pt x="2239" y="2482"/>
                </a:lnTo>
                <a:lnTo>
                  <a:pt x="2020" y="2725"/>
                </a:lnTo>
                <a:lnTo>
                  <a:pt x="1825" y="2993"/>
                </a:lnTo>
                <a:lnTo>
                  <a:pt x="1631" y="3261"/>
                </a:lnTo>
                <a:lnTo>
                  <a:pt x="1436" y="3528"/>
                </a:lnTo>
                <a:lnTo>
                  <a:pt x="1120" y="4088"/>
                </a:lnTo>
                <a:lnTo>
                  <a:pt x="852" y="4696"/>
                </a:lnTo>
                <a:lnTo>
                  <a:pt x="609" y="5305"/>
                </a:lnTo>
                <a:lnTo>
                  <a:pt x="390" y="5962"/>
                </a:lnTo>
                <a:lnTo>
                  <a:pt x="195" y="6643"/>
                </a:lnTo>
                <a:lnTo>
                  <a:pt x="122" y="7008"/>
                </a:lnTo>
                <a:lnTo>
                  <a:pt x="49" y="7373"/>
                </a:lnTo>
                <a:lnTo>
                  <a:pt x="25" y="7738"/>
                </a:lnTo>
                <a:lnTo>
                  <a:pt x="1" y="8103"/>
                </a:lnTo>
                <a:lnTo>
                  <a:pt x="1" y="8468"/>
                </a:lnTo>
                <a:lnTo>
                  <a:pt x="1" y="8809"/>
                </a:lnTo>
                <a:lnTo>
                  <a:pt x="49" y="9174"/>
                </a:lnTo>
                <a:lnTo>
                  <a:pt x="98" y="9514"/>
                </a:lnTo>
                <a:lnTo>
                  <a:pt x="171" y="9879"/>
                </a:lnTo>
                <a:lnTo>
                  <a:pt x="268" y="10220"/>
                </a:lnTo>
                <a:lnTo>
                  <a:pt x="365" y="10560"/>
                </a:lnTo>
                <a:lnTo>
                  <a:pt x="487" y="10901"/>
                </a:lnTo>
                <a:lnTo>
                  <a:pt x="633" y="11242"/>
                </a:lnTo>
                <a:lnTo>
                  <a:pt x="803" y="11582"/>
                </a:lnTo>
                <a:lnTo>
                  <a:pt x="1168" y="12264"/>
                </a:lnTo>
                <a:lnTo>
                  <a:pt x="1387" y="12629"/>
                </a:lnTo>
                <a:lnTo>
                  <a:pt x="1631" y="12994"/>
                </a:lnTo>
                <a:lnTo>
                  <a:pt x="1874" y="13334"/>
                </a:lnTo>
                <a:lnTo>
                  <a:pt x="2142" y="13651"/>
                </a:lnTo>
                <a:lnTo>
                  <a:pt x="2434" y="13943"/>
                </a:lnTo>
                <a:lnTo>
                  <a:pt x="2726" y="14235"/>
                </a:lnTo>
                <a:lnTo>
                  <a:pt x="3042" y="14502"/>
                </a:lnTo>
                <a:lnTo>
                  <a:pt x="3358" y="14746"/>
                </a:lnTo>
                <a:lnTo>
                  <a:pt x="3699" y="14965"/>
                </a:lnTo>
                <a:lnTo>
                  <a:pt x="4040" y="15159"/>
                </a:lnTo>
                <a:lnTo>
                  <a:pt x="4405" y="15354"/>
                </a:lnTo>
                <a:lnTo>
                  <a:pt x="4794" y="15500"/>
                </a:lnTo>
                <a:lnTo>
                  <a:pt x="5183" y="15622"/>
                </a:lnTo>
                <a:lnTo>
                  <a:pt x="5573" y="15743"/>
                </a:lnTo>
                <a:lnTo>
                  <a:pt x="5986" y="15816"/>
                </a:lnTo>
                <a:lnTo>
                  <a:pt x="6424" y="15889"/>
                </a:lnTo>
                <a:lnTo>
                  <a:pt x="6838" y="15914"/>
                </a:lnTo>
                <a:lnTo>
                  <a:pt x="7276" y="15938"/>
                </a:lnTo>
                <a:lnTo>
                  <a:pt x="7714" y="15938"/>
                </a:lnTo>
                <a:lnTo>
                  <a:pt x="8152" y="15914"/>
                </a:lnTo>
                <a:lnTo>
                  <a:pt x="8565" y="15889"/>
                </a:lnTo>
                <a:lnTo>
                  <a:pt x="9003" y="15841"/>
                </a:lnTo>
                <a:lnTo>
                  <a:pt x="9417" y="15768"/>
                </a:lnTo>
                <a:lnTo>
                  <a:pt x="9831" y="15670"/>
                </a:lnTo>
                <a:lnTo>
                  <a:pt x="10244" y="15573"/>
                </a:lnTo>
                <a:lnTo>
                  <a:pt x="10658" y="15451"/>
                </a:lnTo>
                <a:lnTo>
                  <a:pt x="11047" y="15305"/>
                </a:lnTo>
                <a:lnTo>
                  <a:pt x="11437" y="15135"/>
                </a:lnTo>
                <a:lnTo>
                  <a:pt x="11826" y="14940"/>
                </a:lnTo>
                <a:lnTo>
                  <a:pt x="12191" y="14721"/>
                </a:lnTo>
                <a:lnTo>
                  <a:pt x="12556" y="14478"/>
                </a:lnTo>
                <a:lnTo>
                  <a:pt x="12921" y="14235"/>
                </a:lnTo>
                <a:lnTo>
                  <a:pt x="13262" y="13943"/>
                </a:lnTo>
                <a:lnTo>
                  <a:pt x="13578" y="13651"/>
                </a:lnTo>
                <a:lnTo>
                  <a:pt x="13894" y="13334"/>
                </a:lnTo>
                <a:lnTo>
                  <a:pt x="14186" y="13018"/>
                </a:lnTo>
                <a:lnTo>
                  <a:pt x="14430" y="12702"/>
                </a:lnTo>
                <a:lnTo>
                  <a:pt x="14673" y="12361"/>
                </a:lnTo>
                <a:lnTo>
                  <a:pt x="14892" y="11996"/>
                </a:lnTo>
                <a:lnTo>
                  <a:pt x="15087" y="11631"/>
                </a:lnTo>
                <a:lnTo>
                  <a:pt x="15111" y="11631"/>
                </a:lnTo>
                <a:lnTo>
                  <a:pt x="15135" y="11582"/>
                </a:lnTo>
                <a:lnTo>
                  <a:pt x="15135" y="11534"/>
                </a:lnTo>
                <a:lnTo>
                  <a:pt x="15330" y="11096"/>
                </a:lnTo>
                <a:lnTo>
                  <a:pt x="15500" y="10658"/>
                </a:lnTo>
                <a:lnTo>
                  <a:pt x="15622" y="10195"/>
                </a:lnTo>
                <a:lnTo>
                  <a:pt x="15719" y="9733"/>
                </a:lnTo>
                <a:lnTo>
                  <a:pt x="15744" y="9709"/>
                </a:lnTo>
                <a:lnTo>
                  <a:pt x="15768" y="9684"/>
                </a:lnTo>
                <a:lnTo>
                  <a:pt x="15768" y="9636"/>
                </a:lnTo>
                <a:lnTo>
                  <a:pt x="15768" y="9611"/>
                </a:lnTo>
                <a:lnTo>
                  <a:pt x="15744" y="9563"/>
                </a:lnTo>
                <a:lnTo>
                  <a:pt x="15792" y="9174"/>
                </a:lnTo>
                <a:lnTo>
                  <a:pt x="15817" y="8760"/>
                </a:lnTo>
                <a:lnTo>
                  <a:pt x="15817" y="8371"/>
                </a:lnTo>
                <a:lnTo>
                  <a:pt x="15817" y="7957"/>
                </a:lnTo>
                <a:lnTo>
                  <a:pt x="15719" y="7105"/>
                </a:lnTo>
                <a:lnTo>
                  <a:pt x="15671" y="6667"/>
                </a:lnTo>
                <a:lnTo>
                  <a:pt x="15598" y="6254"/>
                </a:lnTo>
                <a:lnTo>
                  <a:pt x="15500" y="5840"/>
                </a:lnTo>
                <a:lnTo>
                  <a:pt x="15403" y="5426"/>
                </a:lnTo>
                <a:lnTo>
                  <a:pt x="15281" y="5013"/>
                </a:lnTo>
                <a:lnTo>
                  <a:pt x="15135" y="4623"/>
                </a:lnTo>
                <a:lnTo>
                  <a:pt x="14989" y="4234"/>
                </a:lnTo>
                <a:lnTo>
                  <a:pt x="14819" y="3845"/>
                </a:lnTo>
                <a:lnTo>
                  <a:pt x="14600" y="3480"/>
                </a:lnTo>
                <a:lnTo>
                  <a:pt x="14381" y="3115"/>
                </a:lnTo>
                <a:lnTo>
                  <a:pt x="14138" y="2774"/>
                </a:lnTo>
                <a:lnTo>
                  <a:pt x="13870" y="2458"/>
                </a:lnTo>
                <a:lnTo>
                  <a:pt x="13578" y="2141"/>
                </a:lnTo>
                <a:lnTo>
                  <a:pt x="13262" y="1849"/>
                </a:lnTo>
                <a:lnTo>
                  <a:pt x="12970" y="1582"/>
                </a:lnTo>
                <a:lnTo>
                  <a:pt x="12629" y="1363"/>
                </a:lnTo>
                <a:lnTo>
                  <a:pt x="12288" y="1144"/>
                </a:lnTo>
                <a:lnTo>
                  <a:pt x="11948" y="949"/>
                </a:lnTo>
                <a:lnTo>
                  <a:pt x="11583" y="779"/>
                </a:lnTo>
                <a:lnTo>
                  <a:pt x="11218" y="609"/>
                </a:lnTo>
                <a:lnTo>
                  <a:pt x="10828" y="487"/>
                </a:lnTo>
                <a:lnTo>
                  <a:pt x="10463" y="365"/>
                </a:lnTo>
                <a:lnTo>
                  <a:pt x="10098" y="268"/>
                </a:lnTo>
                <a:lnTo>
                  <a:pt x="9709" y="171"/>
                </a:lnTo>
                <a:lnTo>
                  <a:pt x="9320" y="98"/>
                </a:lnTo>
                <a:lnTo>
                  <a:pt x="8930" y="49"/>
                </a:lnTo>
                <a:lnTo>
                  <a:pt x="8517" y="25"/>
                </a:lnTo>
                <a:lnTo>
                  <a:pt x="8128" y="0"/>
                </a:lnTo>
                <a:close/>
              </a:path>
            </a:pathLst>
          </a:custGeom>
          <a:solidFill>
            <a:srgbClr val="454F5B"/>
          </a:solidFill>
          <a:ln>
            <a:noFill/>
          </a:ln>
        </p:spPr>
        <p:txBody>
          <a:bodyPr spcFirstLastPara="1" wrap="square" lIns="91425" tIns="91425" rIns="91425" bIns="91425" anchor="ctr" anchorCtr="0">
            <a:noAutofit/>
          </a:bodyPr>
          <a:lstStyle/>
          <a:p>
            <a:endParaRPr dirty="0"/>
          </a:p>
        </p:txBody>
      </p:sp>
      <p:sp>
        <p:nvSpPr>
          <p:cNvPr id="8" name="Google Shape;362;p39">
            <a:extLst>
              <a:ext uri="{FF2B5EF4-FFF2-40B4-BE49-F238E27FC236}">
                <a16:creationId xmlns:a16="http://schemas.microsoft.com/office/drawing/2014/main" id="{6ABCA26D-B861-4841-B61B-48217248CF20}"/>
              </a:ext>
            </a:extLst>
          </p:cNvPr>
          <p:cNvSpPr/>
          <p:nvPr/>
        </p:nvSpPr>
        <p:spPr>
          <a:xfrm rot="10800000">
            <a:off x="7715965" y="2179287"/>
            <a:ext cx="881691" cy="791995"/>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454F5B"/>
          </a:solidFill>
          <a:ln>
            <a:noFill/>
          </a:ln>
        </p:spPr>
        <p:txBody>
          <a:bodyPr spcFirstLastPara="1" wrap="square" lIns="91425" tIns="91425" rIns="91425" bIns="91425" anchor="ctr" anchorCtr="0">
            <a:noAutofit/>
          </a:bodyPr>
          <a:lstStyle/>
          <a:p>
            <a:endParaRPr dirty="0"/>
          </a:p>
        </p:txBody>
      </p:sp>
      <p:sp>
        <p:nvSpPr>
          <p:cNvPr id="9" name="Google Shape;363;p39">
            <a:extLst>
              <a:ext uri="{FF2B5EF4-FFF2-40B4-BE49-F238E27FC236}">
                <a16:creationId xmlns:a16="http://schemas.microsoft.com/office/drawing/2014/main" id="{B309EE50-988A-4553-B4B4-DAFA26E5DFDB}"/>
              </a:ext>
            </a:extLst>
          </p:cNvPr>
          <p:cNvSpPr/>
          <p:nvPr/>
        </p:nvSpPr>
        <p:spPr>
          <a:xfrm>
            <a:off x="386671" y="1259874"/>
            <a:ext cx="881691" cy="791996"/>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454F5B"/>
          </a:solidFill>
          <a:ln>
            <a:noFill/>
          </a:ln>
        </p:spPr>
        <p:txBody>
          <a:bodyPr spcFirstLastPara="1" wrap="square" lIns="91425" tIns="91425" rIns="91425" bIns="91425" anchor="ctr" anchorCtr="0">
            <a:noAutofit/>
          </a:bodyPr>
          <a:lstStyle/>
          <a:p>
            <a:endParaRPr dirty="0">
              <a:solidFill>
                <a:schemeClr val="bg2">
                  <a:lumMod val="75000"/>
                </a:schemeClr>
              </a:solidFill>
            </a:endParaRPr>
          </a:p>
        </p:txBody>
      </p:sp>
      <p:sp>
        <p:nvSpPr>
          <p:cNvPr id="13" name="Google Shape;346;p39">
            <a:extLst>
              <a:ext uri="{FF2B5EF4-FFF2-40B4-BE49-F238E27FC236}">
                <a16:creationId xmlns:a16="http://schemas.microsoft.com/office/drawing/2014/main" id="{BB36F36C-76E9-4989-97E7-8A6B0A1F5364}"/>
              </a:ext>
            </a:extLst>
          </p:cNvPr>
          <p:cNvSpPr/>
          <p:nvPr/>
        </p:nvSpPr>
        <p:spPr>
          <a:xfrm>
            <a:off x="7452101" y="3429001"/>
            <a:ext cx="881691" cy="869484"/>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454F5B"/>
          </a:solidFill>
          <a:ln>
            <a:noFill/>
          </a:ln>
        </p:spPr>
        <p:txBody>
          <a:bodyPr spcFirstLastPara="1" wrap="square" lIns="91425" tIns="91425" rIns="91425" bIns="91425" anchor="ctr" anchorCtr="0">
            <a:noAutofit/>
          </a:bodyPr>
          <a:lstStyle/>
          <a:p>
            <a:endParaRPr dirty="0"/>
          </a:p>
        </p:txBody>
      </p:sp>
      <p:sp>
        <p:nvSpPr>
          <p:cNvPr id="14" name="Google Shape;357;p39">
            <a:extLst>
              <a:ext uri="{FF2B5EF4-FFF2-40B4-BE49-F238E27FC236}">
                <a16:creationId xmlns:a16="http://schemas.microsoft.com/office/drawing/2014/main" id="{17E58FF4-702B-44A5-BF01-C6942440E684}"/>
              </a:ext>
            </a:extLst>
          </p:cNvPr>
          <p:cNvSpPr/>
          <p:nvPr/>
        </p:nvSpPr>
        <p:spPr>
          <a:xfrm>
            <a:off x="4197413" y="1491551"/>
            <a:ext cx="852779" cy="791996"/>
          </a:xfrm>
          <a:custGeom>
            <a:avLst/>
            <a:gdLst/>
            <a:ahLst/>
            <a:cxnLst/>
            <a:rect l="l" t="t" r="r" b="b"/>
            <a:pathLst>
              <a:path w="15817" h="15938" extrusionOk="0">
                <a:moveTo>
                  <a:pt x="4745" y="7470"/>
                </a:moveTo>
                <a:lnTo>
                  <a:pt x="4818" y="7495"/>
                </a:lnTo>
                <a:lnTo>
                  <a:pt x="4891" y="7543"/>
                </a:lnTo>
                <a:lnTo>
                  <a:pt x="4940" y="7616"/>
                </a:lnTo>
                <a:lnTo>
                  <a:pt x="4964" y="7714"/>
                </a:lnTo>
                <a:lnTo>
                  <a:pt x="4964" y="7787"/>
                </a:lnTo>
                <a:lnTo>
                  <a:pt x="4940" y="7908"/>
                </a:lnTo>
                <a:lnTo>
                  <a:pt x="4867" y="7981"/>
                </a:lnTo>
                <a:lnTo>
                  <a:pt x="4794" y="8054"/>
                </a:lnTo>
                <a:lnTo>
                  <a:pt x="4672" y="8079"/>
                </a:lnTo>
                <a:lnTo>
                  <a:pt x="4551" y="8054"/>
                </a:lnTo>
                <a:lnTo>
                  <a:pt x="4478" y="7981"/>
                </a:lnTo>
                <a:lnTo>
                  <a:pt x="4405" y="7908"/>
                </a:lnTo>
                <a:lnTo>
                  <a:pt x="4380" y="7787"/>
                </a:lnTo>
                <a:lnTo>
                  <a:pt x="4405" y="7665"/>
                </a:lnTo>
                <a:lnTo>
                  <a:pt x="4478" y="7543"/>
                </a:lnTo>
                <a:lnTo>
                  <a:pt x="4551" y="7495"/>
                </a:lnTo>
                <a:lnTo>
                  <a:pt x="4648" y="7470"/>
                </a:lnTo>
                <a:close/>
                <a:moveTo>
                  <a:pt x="11120" y="7470"/>
                </a:moveTo>
                <a:lnTo>
                  <a:pt x="11193" y="7495"/>
                </a:lnTo>
                <a:lnTo>
                  <a:pt x="11266" y="7543"/>
                </a:lnTo>
                <a:lnTo>
                  <a:pt x="11315" y="7616"/>
                </a:lnTo>
                <a:lnTo>
                  <a:pt x="11339" y="7714"/>
                </a:lnTo>
                <a:lnTo>
                  <a:pt x="11339" y="7787"/>
                </a:lnTo>
                <a:lnTo>
                  <a:pt x="11315" y="7908"/>
                </a:lnTo>
                <a:lnTo>
                  <a:pt x="11242" y="7981"/>
                </a:lnTo>
                <a:lnTo>
                  <a:pt x="11169" y="8054"/>
                </a:lnTo>
                <a:lnTo>
                  <a:pt x="11047" y="8079"/>
                </a:lnTo>
                <a:lnTo>
                  <a:pt x="10926" y="8054"/>
                </a:lnTo>
                <a:lnTo>
                  <a:pt x="10853" y="7981"/>
                </a:lnTo>
                <a:lnTo>
                  <a:pt x="10780" y="7908"/>
                </a:lnTo>
                <a:lnTo>
                  <a:pt x="10755" y="7787"/>
                </a:lnTo>
                <a:lnTo>
                  <a:pt x="10780" y="7665"/>
                </a:lnTo>
                <a:lnTo>
                  <a:pt x="10853" y="7543"/>
                </a:lnTo>
                <a:lnTo>
                  <a:pt x="10926" y="7495"/>
                </a:lnTo>
                <a:lnTo>
                  <a:pt x="11023" y="7470"/>
                </a:lnTo>
                <a:close/>
                <a:moveTo>
                  <a:pt x="4721" y="7081"/>
                </a:moveTo>
                <a:lnTo>
                  <a:pt x="4551" y="7105"/>
                </a:lnTo>
                <a:lnTo>
                  <a:pt x="4380" y="7178"/>
                </a:lnTo>
                <a:lnTo>
                  <a:pt x="4259" y="7300"/>
                </a:lnTo>
                <a:lnTo>
                  <a:pt x="4137" y="7446"/>
                </a:lnTo>
                <a:lnTo>
                  <a:pt x="4064" y="7568"/>
                </a:lnTo>
                <a:lnTo>
                  <a:pt x="4015" y="7714"/>
                </a:lnTo>
                <a:lnTo>
                  <a:pt x="3967" y="7835"/>
                </a:lnTo>
                <a:lnTo>
                  <a:pt x="3967" y="7981"/>
                </a:lnTo>
                <a:lnTo>
                  <a:pt x="3918" y="8225"/>
                </a:lnTo>
                <a:lnTo>
                  <a:pt x="3918" y="8395"/>
                </a:lnTo>
                <a:lnTo>
                  <a:pt x="3967" y="8565"/>
                </a:lnTo>
                <a:lnTo>
                  <a:pt x="4015" y="8711"/>
                </a:lnTo>
                <a:lnTo>
                  <a:pt x="4113" y="8833"/>
                </a:lnTo>
                <a:lnTo>
                  <a:pt x="4210" y="8955"/>
                </a:lnTo>
                <a:lnTo>
                  <a:pt x="4332" y="9028"/>
                </a:lnTo>
                <a:lnTo>
                  <a:pt x="4478" y="9101"/>
                </a:lnTo>
                <a:lnTo>
                  <a:pt x="4648" y="9149"/>
                </a:lnTo>
                <a:lnTo>
                  <a:pt x="4843" y="9174"/>
                </a:lnTo>
                <a:lnTo>
                  <a:pt x="5013" y="9149"/>
                </a:lnTo>
                <a:lnTo>
                  <a:pt x="5183" y="9101"/>
                </a:lnTo>
                <a:lnTo>
                  <a:pt x="5329" y="9028"/>
                </a:lnTo>
                <a:lnTo>
                  <a:pt x="5451" y="8930"/>
                </a:lnTo>
                <a:lnTo>
                  <a:pt x="5573" y="8809"/>
                </a:lnTo>
                <a:lnTo>
                  <a:pt x="5670" y="8663"/>
                </a:lnTo>
                <a:lnTo>
                  <a:pt x="5743" y="8517"/>
                </a:lnTo>
                <a:lnTo>
                  <a:pt x="5792" y="8346"/>
                </a:lnTo>
                <a:lnTo>
                  <a:pt x="5816" y="8176"/>
                </a:lnTo>
                <a:lnTo>
                  <a:pt x="5792" y="8006"/>
                </a:lnTo>
                <a:lnTo>
                  <a:pt x="5767" y="7835"/>
                </a:lnTo>
                <a:lnTo>
                  <a:pt x="5719" y="7689"/>
                </a:lnTo>
                <a:lnTo>
                  <a:pt x="5646" y="7519"/>
                </a:lnTo>
                <a:lnTo>
                  <a:pt x="5524" y="7397"/>
                </a:lnTo>
                <a:lnTo>
                  <a:pt x="5378" y="7251"/>
                </a:lnTo>
                <a:lnTo>
                  <a:pt x="5232" y="7154"/>
                </a:lnTo>
                <a:lnTo>
                  <a:pt x="5062" y="7105"/>
                </a:lnTo>
                <a:lnTo>
                  <a:pt x="4891" y="7081"/>
                </a:lnTo>
                <a:close/>
                <a:moveTo>
                  <a:pt x="11096" y="7081"/>
                </a:moveTo>
                <a:lnTo>
                  <a:pt x="10926" y="7105"/>
                </a:lnTo>
                <a:lnTo>
                  <a:pt x="10755" y="7178"/>
                </a:lnTo>
                <a:lnTo>
                  <a:pt x="10634" y="7300"/>
                </a:lnTo>
                <a:lnTo>
                  <a:pt x="10512" y="7446"/>
                </a:lnTo>
                <a:lnTo>
                  <a:pt x="10439" y="7568"/>
                </a:lnTo>
                <a:lnTo>
                  <a:pt x="10390" y="7714"/>
                </a:lnTo>
                <a:lnTo>
                  <a:pt x="10342" y="7835"/>
                </a:lnTo>
                <a:lnTo>
                  <a:pt x="10342" y="7981"/>
                </a:lnTo>
                <a:lnTo>
                  <a:pt x="10293" y="8225"/>
                </a:lnTo>
                <a:lnTo>
                  <a:pt x="10293" y="8395"/>
                </a:lnTo>
                <a:lnTo>
                  <a:pt x="10342" y="8565"/>
                </a:lnTo>
                <a:lnTo>
                  <a:pt x="10390" y="8711"/>
                </a:lnTo>
                <a:lnTo>
                  <a:pt x="10488" y="8833"/>
                </a:lnTo>
                <a:lnTo>
                  <a:pt x="10585" y="8955"/>
                </a:lnTo>
                <a:lnTo>
                  <a:pt x="10707" y="9028"/>
                </a:lnTo>
                <a:lnTo>
                  <a:pt x="10853" y="9101"/>
                </a:lnTo>
                <a:lnTo>
                  <a:pt x="11023" y="9149"/>
                </a:lnTo>
                <a:lnTo>
                  <a:pt x="11218" y="9174"/>
                </a:lnTo>
                <a:lnTo>
                  <a:pt x="11388" y="9149"/>
                </a:lnTo>
                <a:lnTo>
                  <a:pt x="11558" y="9101"/>
                </a:lnTo>
                <a:lnTo>
                  <a:pt x="11704" y="9028"/>
                </a:lnTo>
                <a:lnTo>
                  <a:pt x="11826" y="8930"/>
                </a:lnTo>
                <a:lnTo>
                  <a:pt x="11948" y="8809"/>
                </a:lnTo>
                <a:lnTo>
                  <a:pt x="12045" y="8663"/>
                </a:lnTo>
                <a:lnTo>
                  <a:pt x="12118" y="8517"/>
                </a:lnTo>
                <a:lnTo>
                  <a:pt x="12167" y="8346"/>
                </a:lnTo>
                <a:lnTo>
                  <a:pt x="12191" y="8176"/>
                </a:lnTo>
                <a:lnTo>
                  <a:pt x="12167" y="8006"/>
                </a:lnTo>
                <a:lnTo>
                  <a:pt x="12142" y="7835"/>
                </a:lnTo>
                <a:lnTo>
                  <a:pt x="12094" y="7689"/>
                </a:lnTo>
                <a:lnTo>
                  <a:pt x="12021" y="7519"/>
                </a:lnTo>
                <a:lnTo>
                  <a:pt x="11899" y="7397"/>
                </a:lnTo>
                <a:lnTo>
                  <a:pt x="11753" y="7251"/>
                </a:lnTo>
                <a:lnTo>
                  <a:pt x="11607" y="7154"/>
                </a:lnTo>
                <a:lnTo>
                  <a:pt x="11437" y="7105"/>
                </a:lnTo>
                <a:lnTo>
                  <a:pt x="11266" y="7081"/>
                </a:lnTo>
                <a:close/>
                <a:moveTo>
                  <a:pt x="11607" y="10731"/>
                </a:moveTo>
                <a:lnTo>
                  <a:pt x="11120" y="10877"/>
                </a:lnTo>
                <a:lnTo>
                  <a:pt x="10658" y="11047"/>
                </a:lnTo>
                <a:lnTo>
                  <a:pt x="9733" y="11412"/>
                </a:lnTo>
                <a:lnTo>
                  <a:pt x="9247" y="11558"/>
                </a:lnTo>
                <a:lnTo>
                  <a:pt x="8784" y="11704"/>
                </a:lnTo>
                <a:lnTo>
                  <a:pt x="7811" y="11972"/>
                </a:lnTo>
                <a:lnTo>
                  <a:pt x="7738" y="11996"/>
                </a:lnTo>
                <a:lnTo>
                  <a:pt x="7690" y="12045"/>
                </a:lnTo>
                <a:lnTo>
                  <a:pt x="7665" y="12118"/>
                </a:lnTo>
                <a:lnTo>
                  <a:pt x="7641" y="12166"/>
                </a:lnTo>
                <a:lnTo>
                  <a:pt x="7665" y="12239"/>
                </a:lnTo>
                <a:lnTo>
                  <a:pt x="7690" y="12312"/>
                </a:lnTo>
                <a:lnTo>
                  <a:pt x="7738" y="12361"/>
                </a:lnTo>
                <a:lnTo>
                  <a:pt x="7811" y="12410"/>
                </a:lnTo>
                <a:lnTo>
                  <a:pt x="7909" y="12434"/>
                </a:lnTo>
                <a:lnTo>
                  <a:pt x="8030" y="12458"/>
                </a:lnTo>
                <a:lnTo>
                  <a:pt x="8249" y="12458"/>
                </a:lnTo>
                <a:lnTo>
                  <a:pt x="8492" y="12434"/>
                </a:lnTo>
                <a:lnTo>
                  <a:pt x="8760" y="12361"/>
                </a:lnTo>
                <a:lnTo>
                  <a:pt x="9247" y="12191"/>
                </a:lnTo>
                <a:lnTo>
                  <a:pt x="9660" y="12045"/>
                </a:lnTo>
                <a:lnTo>
                  <a:pt x="10731" y="11680"/>
                </a:lnTo>
                <a:lnTo>
                  <a:pt x="11753" y="11290"/>
                </a:lnTo>
                <a:lnTo>
                  <a:pt x="11875" y="11217"/>
                </a:lnTo>
                <a:lnTo>
                  <a:pt x="11923" y="11144"/>
                </a:lnTo>
                <a:lnTo>
                  <a:pt x="11948" y="11023"/>
                </a:lnTo>
                <a:lnTo>
                  <a:pt x="11948" y="10925"/>
                </a:lnTo>
                <a:lnTo>
                  <a:pt x="11899" y="10828"/>
                </a:lnTo>
                <a:lnTo>
                  <a:pt x="11826" y="10755"/>
                </a:lnTo>
                <a:lnTo>
                  <a:pt x="11729" y="10731"/>
                </a:lnTo>
                <a:close/>
                <a:moveTo>
                  <a:pt x="8492" y="682"/>
                </a:moveTo>
                <a:lnTo>
                  <a:pt x="8638" y="706"/>
                </a:lnTo>
                <a:lnTo>
                  <a:pt x="9101" y="755"/>
                </a:lnTo>
                <a:lnTo>
                  <a:pt x="9539" y="803"/>
                </a:lnTo>
                <a:lnTo>
                  <a:pt x="9977" y="901"/>
                </a:lnTo>
                <a:lnTo>
                  <a:pt x="10415" y="1022"/>
                </a:lnTo>
                <a:lnTo>
                  <a:pt x="10755" y="1120"/>
                </a:lnTo>
                <a:lnTo>
                  <a:pt x="11096" y="1241"/>
                </a:lnTo>
                <a:lnTo>
                  <a:pt x="11437" y="1411"/>
                </a:lnTo>
                <a:lnTo>
                  <a:pt x="11753" y="1557"/>
                </a:lnTo>
                <a:lnTo>
                  <a:pt x="11753" y="1582"/>
                </a:lnTo>
                <a:lnTo>
                  <a:pt x="11729" y="1655"/>
                </a:lnTo>
                <a:lnTo>
                  <a:pt x="11729" y="1752"/>
                </a:lnTo>
                <a:lnTo>
                  <a:pt x="11753" y="1801"/>
                </a:lnTo>
                <a:lnTo>
                  <a:pt x="11802" y="1825"/>
                </a:lnTo>
                <a:lnTo>
                  <a:pt x="11875" y="1825"/>
                </a:lnTo>
                <a:lnTo>
                  <a:pt x="11948" y="1776"/>
                </a:lnTo>
                <a:lnTo>
                  <a:pt x="11972" y="1752"/>
                </a:lnTo>
                <a:lnTo>
                  <a:pt x="11996" y="1752"/>
                </a:lnTo>
                <a:lnTo>
                  <a:pt x="11996" y="1728"/>
                </a:lnTo>
                <a:lnTo>
                  <a:pt x="12021" y="1728"/>
                </a:lnTo>
                <a:lnTo>
                  <a:pt x="12118" y="1801"/>
                </a:lnTo>
                <a:lnTo>
                  <a:pt x="12094" y="1874"/>
                </a:lnTo>
                <a:lnTo>
                  <a:pt x="12069" y="1947"/>
                </a:lnTo>
                <a:lnTo>
                  <a:pt x="12094" y="1995"/>
                </a:lnTo>
                <a:lnTo>
                  <a:pt x="12118" y="2020"/>
                </a:lnTo>
                <a:lnTo>
                  <a:pt x="12167" y="2044"/>
                </a:lnTo>
                <a:lnTo>
                  <a:pt x="12215" y="2020"/>
                </a:lnTo>
                <a:lnTo>
                  <a:pt x="12240" y="1995"/>
                </a:lnTo>
                <a:lnTo>
                  <a:pt x="12313" y="1922"/>
                </a:lnTo>
                <a:lnTo>
                  <a:pt x="12532" y="2068"/>
                </a:lnTo>
                <a:lnTo>
                  <a:pt x="12483" y="2190"/>
                </a:lnTo>
                <a:lnTo>
                  <a:pt x="12483" y="2239"/>
                </a:lnTo>
                <a:lnTo>
                  <a:pt x="12483" y="2336"/>
                </a:lnTo>
                <a:lnTo>
                  <a:pt x="12507" y="2385"/>
                </a:lnTo>
                <a:lnTo>
                  <a:pt x="12532" y="2409"/>
                </a:lnTo>
                <a:lnTo>
                  <a:pt x="12580" y="2409"/>
                </a:lnTo>
                <a:lnTo>
                  <a:pt x="12629" y="2385"/>
                </a:lnTo>
                <a:lnTo>
                  <a:pt x="12678" y="2360"/>
                </a:lnTo>
                <a:lnTo>
                  <a:pt x="12726" y="2287"/>
                </a:lnTo>
                <a:lnTo>
                  <a:pt x="12775" y="2239"/>
                </a:lnTo>
                <a:lnTo>
                  <a:pt x="12945" y="2409"/>
                </a:lnTo>
                <a:lnTo>
                  <a:pt x="12872" y="2531"/>
                </a:lnTo>
                <a:lnTo>
                  <a:pt x="12824" y="2604"/>
                </a:lnTo>
                <a:lnTo>
                  <a:pt x="12824" y="2677"/>
                </a:lnTo>
                <a:lnTo>
                  <a:pt x="12824" y="2725"/>
                </a:lnTo>
                <a:lnTo>
                  <a:pt x="12848" y="2750"/>
                </a:lnTo>
                <a:lnTo>
                  <a:pt x="12897" y="2774"/>
                </a:lnTo>
                <a:lnTo>
                  <a:pt x="12945" y="2774"/>
                </a:lnTo>
                <a:lnTo>
                  <a:pt x="13067" y="2701"/>
                </a:lnTo>
                <a:lnTo>
                  <a:pt x="13164" y="2604"/>
                </a:lnTo>
                <a:lnTo>
                  <a:pt x="13286" y="2725"/>
                </a:lnTo>
                <a:lnTo>
                  <a:pt x="13383" y="2823"/>
                </a:lnTo>
                <a:lnTo>
                  <a:pt x="13262" y="3017"/>
                </a:lnTo>
                <a:lnTo>
                  <a:pt x="13213" y="3066"/>
                </a:lnTo>
                <a:lnTo>
                  <a:pt x="13164" y="3163"/>
                </a:lnTo>
                <a:lnTo>
                  <a:pt x="13164" y="3236"/>
                </a:lnTo>
                <a:lnTo>
                  <a:pt x="13189" y="3285"/>
                </a:lnTo>
                <a:lnTo>
                  <a:pt x="13213" y="3309"/>
                </a:lnTo>
                <a:lnTo>
                  <a:pt x="13310" y="3285"/>
                </a:lnTo>
                <a:lnTo>
                  <a:pt x="13408" y="3236"/>
                </a:lnTo>
                <a:lnTo>
                  <a:pt x="13529" y="3115"/>
                </a:lnTo>
                <a:lnTo>
                  <a:pt x="13578" y="3042"/>
                </a:lnTo>
                <a:lnTo>
                  <a:pt x="13773" y="3309"/>
                </a:lnTo>
                <a:lnTo>
                  <a:pt x="13675" y="3407"/>
                </a:lnTo>
                <a:lnTo>
                  <a:pt x="13554" y="3504"/>
                </a:lnTo>
                <a:lnTo>
                  <a:pt x="13481" y="3577"/>
                </a:lnTo>
                <a:lnTo>
                  <a:pt x="13456" y="3650"/>
                </a:lnTo>
                <a:lnTo>
                  <a:pt x="13456" y="3699"/>
                </a:lnTo>
                <a:lnTo>
                  <a:pt x="13505" y="3723"/>
                </a:lnTo>
                <a:lnTo>
                  <a:pt x="13602" y="3747"/>
                </a:lnTo>
                <a:lnTo>
                  <a:pt x="13675" y="3723"/>
                </a:lnTo>
                <a:lnTo>
                  <a:pt x="13773" y="3674"/>
                </a:lnTo>
                <a:lnTo>
                  <a:pt x="13846" y="3626"/>
                </a:lnTo>
                <a:lnTo>
                  <a:pt x="13943" y="3577"/>
                </a:lnTo>
                <a:lnTo>
                  <a:pt x="14138" y="3918"/>
                </a:lnTo>
                <a:lnTo>
                  <a:pt x="14040" y="3991"/>
                </a:lnTo>
                <a:lnTo>
                  <a:pt x="13846" y="4161"/>
                </a:lnTo>
                <a:lnTo>
                  <a:pt x="13773" y="4234"/>
                </a:lnTo>
                <a:lnTo>
                  <a:pt x="13700" y="4331"/>
                </a:lnTo>
                <a:lnTo>
                  <a:pt x="13700" y="4356"/>
                </a:lnTo>
                <a:lnTo>
                  <a:pt x="13700" y="4380"/>
                </a:lnTo>
                <a:lnTo>
                  <a:pt x="13821" y="4380"/>
                </a:lnTo>
                <a:lnTo>
                  <a:pt x="13943" y="4356"/>
                </a:lnTo>
                <a:lnTo>
                  <a:pt x="14065" y="4307"/>
                </a:lnTo>
                <a:lnTo>
                  <a:pt x="14162" y="4234"/>
                </a:lnTo>
                <a:lnTo>
                  <a:pt x="14284" y="4161"/>
                </a:lnTo>
                <a:lnTo>
                  <a:pt x="14503" y="4696"/>
                </a:lnTo>
                <a:lnTo>
                  <a:pt x="14332" y="4769"/>
                </a:lnTo>
                <a:lnTo>
                  <a:pt x="14186" y="4842"/>
                </a:lnTo>
                <a:lnTo>
                  <a:pt x="14065" y="4940"/>
                </a:lnTo>
                <a:lnTo>
                  <a:pt x="13943" y="5061"/>
                </a:lnTo>
                <a:lnTo>
                  <a:pt x="13919" y="5134"/>
                </a:lnTo>
                <a:lnTo>
                  <a:pt x="13894" y="5207"/>
                </a:lnTo>
                <a:lnTo>
                  <a:pt x="13894" y="5256"/>
                </a:lnTo>
                <a:lnTo>
                  <a:pt x="13919" y="5280"/>
                </a:lnTo>
                <a:lnTo>
                  <a:pt x="13943" y="5305"/>
                </a:lnTo>
                <a:lnTo>
                  <a:pt x="13992" y="5305"/>
                </a:lnTo>
                <a:lnTo>
                  <a:pt x="14113" y="5256"/>
                </a:lnTo>
                <a:lnTo>
                  <a:pt x="14235" y="5183"/>
                </a:lnTo>
                <a:lnTo>
                  <a:pt x="14527" y="5037"/>
                </a:lnTo>
                <a:lnTo>
                  <a:pt x="14600" y="5013"/>
                </a:lnTo>
                <a:lnTo>
                  <a:pt x="14746" y="5524"/>
                </a:lnTo>
                <a:lnTo>
                  <a:pt x="14430" y="5670"/>
                </a:lnTo>
                <a:lnTo>
                  <a:pt x="14162" y="5791"/>
                </a:lnTo>
                <a:lnTo>
                  <a:pt x="13919" y="5937"/>
                </a:lnTo>
                <a:lnTo>
                  <a:pt x="13919" y="5986"/>
                </a:lnTo>
                <a:lnTo>
                  <a:pt x="13943" y="6010"/>
                </a:lnTo>
                <a:lnTo>
                  <a:pt x="14089" y="6035"/>
                </a:lnTo>
                <a:lnTo>
                  <a:pt x="14235" y="6059"/>
                </a:lnTo>
                <a:lnTo>
                  <a:pt x="14357" y="6035"/>
                </a:lnTo>
                <a:lnTo>
                  <a:pt x="14527" y="6010"/>
                </a:lnTo>
                <a:lnTo>
                  <a:pt x="14843" y="5889"/>
                </a:lnTo>
                <a:lnTo>
                  <a:pt x="14965" y="6424"/>
                </a:lnTo>
                <a:lnTo>
                  <a:pt x="14795" y="6497"/>
                </a:lnTo>
                <a:lnTo>
                  <a:pt x="14405" y="6619"/>
                </a:lnTo>
                <a:lnTo>
                  <a:pt x="14016" y="6740"/>
                </a:lnTo>
                <a:lnTo>
                  <a:pt x="13992" y="6789"/>
                </a:lnTo>
                <a:lnTo>
                  <a:pt x="13967" y="6813"/>
                </a:lnTo>
                <a:lnTo>
                  <a:pt x="13992" y="6862"/>
                </a:lnTo>
                <a:lnTo>
                  <a:pt x="14040" y="6886"/>
                </a:lnTo>
                <a:lnTo>
                  <a:pt x="14235" y="6886"/>
                </a:lnTo>
                <a:lnTo>
                  <a:pt x="14405" y="6862"/>
                </a:lnTo>
                <a:lnTo>
                  <a:pt x="14770" y="6813"/>
                </a:lnTo>
                <a:lnTo>
                  <a:pt x="15014" y="6740"/>
                </a:lnTo>
                <a:lnTo>
                  <a:pt x="15087" y="7178"/>
                </a:lnTo>
                <a:lnTo>
                  <a:pt x="14843" y="7227"/>
                </a:lnTo>
                <a:lnTo>
                  <a:pt x="14430" y="7349"/>
                </a:lnTo>
                <a:lnTo>
                  <a:pt x="14235" y="7422"/>
                </a:lnTo>
                <a:lnTo>
                  <a:pt x="14065" y="7543"/>
                </a:lnTo>
                <a:lnTo>
                  <a:pt x="14016" y="7592"/>
                </a:lnTo>
                <a:lnTo>
                  <a:pt x="14040" y="7665"/>
                </a:lnTo>
                <a:lnTo>
                  <a:pt x="14065" y="7714"/>
                </a:lnTo>
                <a:lnTo>
                  <a:pt x="14138" y="7738"/>
                </a:lnTo>
                <a:lnTo>
                  <a:pt x="14332" y="7714"/>
                </a:lnTo>
                <a:lnTo>
                  <a:pt x="14527" y="7665"/>
                </a:lnTo>
                <a:lnTo>
                  <a:pt x="14916" y="7568"/>
                </a:lnTo>
                <a:lnTo>
                  <a:pt x="15135" y="7519"/>
                </a:lnTo>
                <a:lnTo>
                  <a:pt x="15184" y="7981"/>
                </a:lnTo>
                <a:lnTo>
                  <a:pt x="14868" y="8030"/>
                </a:lnTo>
                <a:lnTo>
                  <a:pt x="14624" y="8054"/>
                </a:lnTo>
                <a:lnTo>
                  <a:pt x="14357" y="8079"/>
                </a:lnTo>
                <a:lnTo>
                  <a:pt x="14235" y="8103"/>
                </a:lnTo>
                <a:lnTo>
                  <a:pt x="14113" y="8152"/>
                </a:lnTo>
                <a:lnTo>
                  <a:pt x="14016" y="8200"/>
                </a:lnTo>
                <a:lnTo>
                  <a:pt x="13919" y="8298"/>
                </a:lnTo>
                <a:lnTo>
                  <a:pt x="13919" y="8322"/>
                </a:lnTo>
                <a:lnTo>
                  <a:pt x="13919" y="8346"/>
                </a:lnTo>
                <a:lnTo>
                  <a:pt x="13919" y="8395"/>
                </a:lnTo>
                <a:lnTo>
                  <a:pt x="13943" y="8395"/>
                </a:lnTo>
                <a:lnTo>
                  <a:pt x="14065" y="8419"/>
                </a:lnTo>
                <a:lnTo>
                  <a:pt x="14211" y="8444"/>
                </a:lnTo>
                <a:lnTo>
                  <a:pt x="14454" y="8444"/>
                </a:lnTo>
                <a:lnTo>
                  <a:pt x="14989" y="8395"/>
                </a:lnTo>
                <a:lnTo>
                  <a:pt x="15208" y="8395"/>
                </a:lnTo>
                <a:lnTo>
                  <a:pt x="15208" y="8857"/>
                </a:lnTo>
                <a:lnTo>
                  <a:pt x="14722" y="8882"/>
                </a:lnTo>
                <a:lnTo>
                  <a:pt x="14503" y="8882"/>
                </a:lnTo>
                <a:lnTo>
                  <a:pt x="14284" y="8906"/>
                </a:lnTo>
                <a:lnTo>
                  <a:pt x="14065" y="8955"/>
                </a:lnTo>
                <a:lnTo>
                  <a:pt x="13967" y="8979"/>
                </a:lnTo>
                <a:lnTo>
                  <a:pt x="13870" y="9028"/>
                </a:lnTo>
                <a:lnTo>
                  <a:pt x="13846" y="9052"/>
                </a:lnTo>
                <a:lnTo>
                  <a:pt x="13870" y="9076"/>
                </a:lnTo>
                <a:lnTo>
                  <a:pt x="13967" y="9125"/>
                </a:lnTo>
                <a:lnTo>
                  <a:pt x="14065" y="9174"/>
                </a:lnTo>
                <a:lnTo>
                  <a:pt x="14284" y="9222"/>
                </a:lnTo>
                <a:lnTo>
                  <a:pt x="14722" y="9222"/>
                </a:lnTo>
                <a:lnTo>
                  <a:pt x="14941" y="9247"/>
                </a:lnTo>
                <a:lnTo>
                  <a:pt x="15184" y="9247"/>
                </a:lnTo>
                <a:lnTo>
                  <a:pt x="15160" y="9465"/>
                </a:lnTo>
                <a:lnTo>
                  <a:pt x="14965" y="9514"/>
                </a:lnTo>
                <a:lnTo>
                  <a:pt x="14722" y="9563"/>
                </a:lnTo>
                <a:lnTo>
                  <a:pt x="14478" y="9660"/>
                </a:lnTo>
                <a:lnTo>
                  <a:pt x="14259" y="9757"/>
                </a:lnTo>
                <a:lnTo>
                  <a:pt x="14040" y="9879"/>
                </a:lnTo>
                <a:lnTo>
                  <a:pt x="14016" y="9903"/>
                </a:lnTo>
                <a:lnTo>
                  <a:pt x="14016" y="9952"/>
                </a:lnTo>
                <a:lnTo>
                  <a:pt x="14040" y="9976"/>
                </a:lnTo>
                <a:lnTo>
                  <a:pt x="14065" y="9976"/>
                </a:lnTo>
                <a:lnTo>
                  <a:pt x="14284" y="10001"/>
                </a:lnTo>
                <a:lnTo>
                  <a:pt x="14503" y="9976"/>
                </a:lnTo>
                <a:lnTo>
                  <a:pt x="14965" y="9903"/>
                </a:lnTo>
                <a:lnTo>
                  <a:pt x="15087" y="9879"/>
                </a:lnTo>
                <a:lnTo>
                  <a:pt x="14965" y="10390"/>
                </a:lnTo>
                <a:lnTo>
                  <a:pt x="14527" y="10463"/>
                </a:lnTo>
                <a:lnTo>
                  <a:pt x="14332" y="10487"/>
                </a:lnTo>
                <a:lnTo>
                  <a:pt x="14162" y="10512"/>
                </a:lnTo>
                <a:lnTo>
                  <a:pt x="13992" y="10560"/>
                </a:lnTo>
                <a:lnTo>
                  <a:pt x="13919" y="10609"/>
                </a:lnTo>
                <a:lnTo>
                  <a:pt x="13846" y="10682"/>
                </a:lnTo>
                <a:lnTo>
                  <a:pt x="13821" y="10731"/>
                </a:lnTo>
                <a:lnTo>
                  <a:pt x="13846" y="10804"/>
                </a:lnTo>
                <a:lnTo>
                  <a:pt x="13870" y="10852"/>
                </a:lnTo>
                <a:lnTo>
                  <a:pt x="13894" y="10901"/>
                </a:lnTo>
                <a:lnTo>
                  <a:pt x="13967" y="10925"/>
                </a:lnTo>
                <a:lnTo>
                  <a:pt x="14065" y="10950"/>
                </a:lnTo>
                <a:lnTo>
                  <a:pt x="14235" y="10950"/>
                </a:lnTo>
                <a:lnTo>
                  <a:pt x="14576" y="10901"/>
                </a:lnTo>
                <a:lnTo>
                  <a:pt x="14795" y="10877"/>
                </a:lnTo>
                <a:lnTo>
                  <a:pt x="14795" y="10877"/>
                </a:lnTo>
                <a:lnTo>
                  <a:pt x="14600" y="11339"/>
                </a:lnTo>
                <a:lnTo>
                  <a:pt x="14478" y="11339"/>
                </a:lnTo>
                <a:lnTo>
                  <a:pt x="14284" y="11315"/>
                </a:lnTo>
                <a:lnTo>
                  <a:pt x="14089" y="11339"/>
                </a:lnTo>
                <a:lnTo>
                  <a:pt x="13919" y="11363"/>
                </a:lnTo>
                <a:lnTo>
                  <a:pt x="13724" y="11436"/>
                </a:lnTo>
                <a:lnTo>
                  <a:pt x="13724" y="11461"/>
                </a:lnTo>
                <a:lnTo>
                  <a:pt x="13724" y="11485"/>
                </a:lnTo>
                <a:lnTo>
                  <a:pt x="13894" y="11558"/>
                </a:lnTo>
                <a:lnTo>
                  <a:pt x="14065" y="11607"/>
                </a:lnTo>
                <a:lnTo>
                  <a:pt x="14430" y="11655"/>
                </a:lnTo>
                <a:lnTo>
                  <a:pt x="14186" y="12069"/>
                </a:lnTo>
                <a:lnTo>
                  <a:pt x="13967" y="12069"/>
                </a:lnTo>
                <a:lnTo>
                  <a:pt x="13724" y="12093"/>
                </a:lnTo>
                <a:lnTo>
                  <a:pt x="13602" y="12069"/>
                </a:lnTo>
                <a:lnTo>
                  <a:pt x="13456" y="12045"/>
                </a:lnTo>
                <a:lnTo>
                  <a:pt x="13335" y="12020"/>
                </a:lnTo>
                <a:lnTo>
                  <a:pt x="13213" y="12020"/>
                </a:lnTo>
                <a:lnTo>
                  <a:pt x="13189" y="12045"/>
                </a:lnTo>
                <a:lnTo>
                  <a:pt x="13164" y="12069"/>
                </a:lnTo>
                <a:lnTo>
                  <a:pt x="13189" y="12166"/>
                </a:lnTo>
                <a:lnTo>
                  <a:pt x="13237" y="12239"/>
                </a:lnTo>
                <a:lnTo>
                  <a:pt x="13310" y="12312"/>
                </a:lnTo>
                <a:lnTo>
                  <a:pt x="13408" y="12361"/>
                </a:lnTo>
                <a:lnTo>
                  <a:pt x="13529" y="12385"/>
                </a:lnTo>
                <a:lnTo>
                  <a:pt x="13651" y="12410"/>
                </a:lnTo>
                <a:lnTo>
                  <a:pt x="13919" y="12434"/>
                </a:lnTo>
                <a:lnTo>
                  <a:pt x="13578" y="12823"/>
                </a:lnTo>
                <a:lnTo>
                  <a:pt x="13067" y="12726"/>
                </a:lnTo>
                <a:lnTo>
                  <a:pt x="12848" y="12677"/>
                </a:lnTo>
                <a:lnTo>
                  <a:pt x="12726" y="12677"/>
                </a:lnTo>
                <a:lnTo>
                  <a:pt x="12605" y="12702"/>
                </a:lnTo>
                <a:lnTo>
                  <a:pt x="12605" y="12726"/>
                </a:lnTo>
                <a:lnTo>
                  <a:pt x="12580" y="12775"/>
                </a:lnTo>
                <a:lnTo>
                  <a:pt x="12629" y="12848"/>
                </a:lnTo>
                <a:lnTo>
                  <a:pt x="12678" y="12921"/>
                </a:lnTo>
                <a:lnTo>
                  <a:pt x="12726" y="12969"/>
                </a:lnTo>
                <a:lnTo>
                  <a:pt x="12824" y="13018"/>
                </a:lnTo>
                <a:lnTo>
                  <a:pt x="13018" y="13115"/>
                </a:lnTo>
                <a:lnTo>
                  <a:pt x="13237" y="13164"/>
                </a:lnTo>
                <a:lnTo>
                  <a:pt x="13091" y="13286"/>
                </a:lnTo>
                <a:lnTo>
                  <a:pt x="13043" y="13286"/>
                </a:lnTo>
                <a:lnTo>
                  <a:pt x="12580" y="13261"/>
                </a:lnTo>
                <a:lnTo>
                  <a:pt x="12337" y="13213"/>
                </a:lnTo>
                <a:lnTo>
                  <a:pt x="12215" y="13188"/>
                </a:lnTo>
                <a:lnTo>
                  <a:pt x="12094" y="13188"/>
                </a:lnTo>
                <a:lnTo>
                  <a:pt x="12021" y="13213"/>
                </a:lnTo>
                <a:lnTo>
                  <a:pt x="11972" y="13261"/>
                </a:lnTo>
                <a:lnTo>
                  <a:pt x="11972" y="13334"/>
                </a:lnTo>
                <a:lnTo>
                  <a:pt x="11996" y="13383"/>
                </a:lnTo>
                <a:lnTo>
                  <a:pt x="12142" y="13505"/>
                </a:lnTo>
                <a:lnTo>
                  <a:pt x="12288" y="13578"/>
                </a:lnTo>
                <a:lnTo>
                  <a:pt x="12459" y="13626"/>
                </a:lnTo>
                <a:lnTo>
                  <a:pt x="12653" y="13651"/>
                </a:lnTo>
                <a:lnTo>
                  <a:pt x="12215" y="13943"/>
                </a:lnTo>
                <a:lnTo>
                  <a:pt x="12142" y="13918"/>
                </a:lnTo>
                <a:lnTo>
                  <a:pt x="11680" y="13821"/>
                </a:lnTo>
                <a:lnTo>
                  <a:pt x="11461" y="13772"/>
                </a:lnTo>
                <a:lnTo>
                  <a:pt x="11242" y="13724"/>
                </a:lnTo>
                <a:lnTo>
                  <a:pt x="11218" y="13748"/>
                </a:lnTo>
                <a:lnTo>
                  <a:pt x="11193" y="13748"/>
                </a:lnTo>
                <a:lnTo>
                  <a:pt x="11193" y="13821"/>
                </a:lnTo>
                <a:lnTo>
                  <a:pt x="11242" y="13894"/>
                </a:lnTo>
                <a:lnTo>
                  <a:pt x="11291" y="13967"/>
                </a:lnTo>
                <a:lnTo>
                  <a:pt x="11437" y="14064"/>
                </a:lnTo>
                <a:lnTo>
                  <a:pt x="11607" y="14137"/>
                </a:lnTo>
                <a:lnTo>
                  <a:pt x="11777" y="14210"/>
                </a:lnTo>
                <a:lnTo>
                  <a:pt x="11437" y="14381"/>
                </a:lnTo>
                <a:lnTo>
                  <a:pt x="11364" y="14332"/>
                </a:lnTo>
                <a:lnTo>
                  <a:pt x="11315" y="14308"/>
                </a:lnTo>
                <a:lnTo>
                  <a:pt x="11169" y="14259"/>
                </a:lnTo>
                <a:lnTo>
                  <a:pt x="10877" y="14235"/>
                </a:lnTo>
                <a:lnTo>
                  <a:pt x="10634" y="14210"/>
                </a:lnTo>
                <a:lnTo>
                  <a:pt x="10488" y="14210"/>
                </a:lnTo>
                <a:lnTo>
                  <a:pt x="10366" y="14235"/>
                </a:lnTo>
                <a:lnTo>
                  <a:pt x="10342" y="14283"/>
                </a:lnTo>
                <a:lnTo>
                  <a:pt x="10366" y="14332"/>
                </a:lnTo>
                <a:lnTo>
                  <a:pt x="10390" y="14381"/>
                </a:lnTo>
                <a:lnTo>
                  <a:pt x="10488" y="14478"/>
                </a:lnTo>
                <a:lnTo>
                  <a:pt x="10609" y="14551"/>
                </a:lnTo>
                <a:lnTo>
                  <a:pt x="10707" y="14575"/>
                </a:lnTo>
                <a:lnTo>
                  <a:pt x="10877" y="14624"/>
                </a:lnTo>
                <a:lnTo>
                  <a:pt x="10488" y="14746"/>
                </a:lnTo>
                <a:lnTo>
                  <a:pt x="10293" y="14673"/>
                </a:lnTo>
                <a:lnTo>
                  <a:pt x="10098" y="14624"/>
                </a:lnTo>
                <a:lnTo>
                  <a:pt x="9904" y="14600"/>
                </a:lnTo>
                <a:lnTo>
                  <a:pt x="9782" y="14600"/>
                </a:lnTo>
                <a:lnTo>
                  <a:pt x="9685" y="14648"/>
                </a:lnTo>
                <a:lnTo>
                  <a:pt x="9660" y="14673"/>
                </a:lnTo>
                <a:lnTo>
                  <a:pt x="9660" y="14721"/>
                </a:lnTo>
                <a:lnTo>
                  <a:pt x="9709" y="14794"/>
                </a:lnTo>
                <a:lnTo>
                  <a:pt x="9782" y="14843"/>
                </a:lnTo>
                <a:lnTo>
                  <a:pt x="9928" y="14916"/>
                </a:lnTo>
                <a:lnTo>
                  <a:pt x="9612" y="14989"/>
                </a:lnTo>
                <a:lnTo>
                  <a:pt x="9563" y="14940"/>
                </a:lnTo>
                <a:lnTo>
                  <a:pt x="9514" y="14916"/>
                </a:lnTo>
                <a:lnTo>
                  <a:pt x="9417" y="14867"/>
                </a:lnTo>
                <a:lnTo>
                  <a:pt x="9222" y="14843"/>
                </a:lnTo>
                <a:lnTo>
                  <a:pt x="9125" y="14843"/>
                </a:lnTo>
                <a:lnTo>
                  <a:pt x="9028" y="14867"/>
                </a:lnTo>
                <a:lnTo>
                  <a:pt x="9003" y="14916"/>
                </a:lnTo>
                <a:lnTo>
                  <a:pt x="8979" y="14965"/>
                </a:lnTo>
                <a:lnTo>
                  <a:pt x="8955" y="15013"/>
                </a:lnTo>
                <a:lnTo>
                  <a:pt x="8979" y="15062"/>
                </a:lnTo>
                <a:lnTo>
                  <a:pt x="9003" y="15086"/>
                </a:lnTo>
                <a:lnTo>
                  <a:pt x="8638" y="15135"/>
                </a:lnTo>
                <a:lnTo>
                  <a:pt x="8298" y="15159"/>
                </a:lnTo>
                <a:lnTo>
                  <a:pt x="7203" y="15159"/>
                </a:lnTo>
                <a:lnTo>
                  <a:pt x="6838" y="15111"/>
                </a:lnTo>
                <a:lnTo>
                  <a:pt x="6497" y="15062"/>
                </a:lnTo>
                <a:lnTo>
                  <a:pt x="6132" y="14989"/>
                </a:lnTo>
                <a:lnTo>
                  <a:pt x="5792" y="14916"/>
                </a:lnTo>
                <a:lnTo>
                  <a:pt x="5451" y="14819"/>
                </a:lnTo>
                <a:lnTo>
                  <a:pt x="5110" y="14697"/>
                </a:lnTo>
                <a:lnTo>
                  <a:pt x="4794" y="14575"/>
                </a:lnTo>
                <a:lnTo>
                  <a:pt x="4453" y="14405"/>
                </a:lnTo>
                <a:lnTo>
                  <a:pt x="4137" y="14259"/>
                </a:lnTo>
                <a:lnTo>
                  <a:pt x="3845" y="14064"/>
                </a:lnTo>
                <a:lnTo>
                  <a:pt x="3553" y="13870"/>
                </a:lnTo>
                <a:lnTo>
                  <a:pt x="3285" y="13675"/>
                </a:lnTo>
                <a:lnTo>
                  <a:pt x="3018" y="13456"/>
                </a:lnTo>
                <a:lnTo>
                  <a:pt x="2774" y="13237"/>
                </a:lnTo>
                <a:lnTo>
                  <a:pt x="2531" y="12994"/>
                </a:lnTo>
                <a:lnTo>
                  <a:pt x="2312" y="12775"/>
                </a:lnTo>
                <a:lnTo>
                  <a:pt x="2093" y="12507"/>
                </a:lnTo>
                <a:lnTo>
                  <a:pt x="1898" y="12239"/>
                </a:lnTo>
                <a:lnTo>
                  <a:pt x="1728" y="11972"/>
                </a:lnTo>
                <a:lnTo>
                  <a:pt x="1558" y="11704"/>
                </a:lnTo>
                <a:lnTo>
                  <a:pt x="1387" y="11412"/>
                </a:lnTo>
                <a:lnTo>
                  <a:pt x="1266" y="11120"/>
                </a:lnTo>
                <a:lnTo>
                  <a:pt x="1144" y="10828"/>
                </a:lnTo>
                <a:lnTo>
                  <a:pt x="1022" y="10512"/>
                </a:lnTo>
                <a:lnTo>
                  <a:pt x="949" y="10195"/>
                </a:lnTo>
                <a:lnTo>
                  <a:pt x="876" y="9879"/>
                </a:lnTo>
                <a:lnTo>
                  <a:pt x="828" y="9538"/>
                </a:lnTo>
                <a:lnTo>
                  <a:pt x="755" y="9003"/>
                </a:lnTo>
                <a:lnTo>
                  <a:pt x="730" y="8468"/>
                </a:lnTo>
                <a:lnTo>
                  <a:pt x="730" y="7933"/>
                </a:lnTo>
                <a:lnTo>
                  <a:pt x="779" y="7397"/>
                </a:lnTo>
                <a:lnTo>
                  <a:pt x="828" y="6862"/>
                </a:lnTo>
                <a:lnTo>
                  <a:pt x="949" y="6351"/>
                </a:lnTo>
                <a:lnTo>
                  <a:pt x="1071" y="5840"/>
                </a:lnTo>
                <a:lnTo>
                  <a:pt x="1266" y="5353"/>
                </a:lnTo>
                <a:lnTo>
                  <a:pt x="1387" y="5061"/>
                </a:lnTo>
                <a:lnTo>
                  <a:pt x="1558" y="4745"/>
                </a:lnTo>
                <a:lnTo>
                  <a:pt x="1752" y="4404"/>
                </a:lnTo>
                <a:lnTo>
                  <a:pt x="1996" y="4064"/>
                </a:lnTo>
                <a:lnTo>
                  <a:pt x="2263" y="3699"/>
                </a:lnTo>
                <a:lnTo>
                  <a:pt x="2555" y="3334"/>
                </a:lnTo>
                <a:lnTo>
                  <a:pt x="2896" y="2944"/>
                </a:lnTo>
                <a:lnTo>
                  <a:pt x="3261" y="2604"/>
                </a:lnTo>
                <a:lnTo>
                  <a:pt x="3650" y="2263"/>
                </a:lnTo>
                <a:lnTo>
                  <a:pt x="4064" y="1922"/>
                </a:lnTo>
                <a:lnTo>
                  <a:pt x="4526" y="1630"/>
                </a:lnTo>
                <a:lnTo>
                  <a:pt x="5013" y="1363"/>
                </a:lnTo>
                <a:lnTo>
                  <a:pt x="5500" y="1144"/>
                </a:lnTo>
                <a:lnTo>
                  <a:pt x="6035" y="974"/>
                </a:lnTo>
                <a:lnTo>
                  <a:pt x="6303" y="925"/>
                </a:lnTo>
                <a:lnTo>
                  <a:pt x="6595" y="876"/>
                </a:lnTo>
                <a:lnTo>
                  <a:pt x="6862" y="828"/>
                </a:lnTo>
                <a:lnTo>
                  <a:pt x="7154" y="803"/>
                </a:lnTo>
                <a:lnTo>
                  <a:pt x="7519" y="779"/>
                </a:lnTo>
                <a:lnTo>
                  <a:pt x="7909" y="730"/>
                </a:lnTo>
                <a:lnTo>
                  <a:pt x="8298" y="682"/>
                </a:lnTo>
                <a:close/>
                <a:moveTo>
                  <a:pt x="8128" y="0"/>
                </a:moveTo>
                <a:lnTo>
                  <a:pt x="7738" y="25"/>
                </a:lnTo>
                <a:lnTo>
                  <a:pt x="7373" y="73"/>
                </a:lnTo>
                <a:lnTo>
                  <a:pt x="7081" y="49"/>
                </a:lnTo>
                <a:lnTo>
                  <a:pt x="6765" y="49"/>
                </a:lnTo>
                <a:lnTo>
                  <a:pt x="6473" y="73"/>
                </a:lnTo>
                <a:lnTo>
                  <a:pt x="6157" y="146"/>
                </a:lnTo>
                <a:lnTo>
                  <a:pt x="5840" y="219"/>
                </a:lnTo>
                <a:lnTo>
                  <a:pt x="5524" y="317"/>
                </a:lnTo>
                <a:lnTo>
                  <a:pt x="5208" y="438"/>
                </a:lnTo>
                <a:lnTo>
                  <a:pt x="4916" y="560"/>
                </a:lnTo>
                <a:lnTo>
                  <a:pt x="4307" y="876"/>
                </a:lnTo>
                <a:lnTo>
                  <a:pt x="3748" y="1217"/>
                </a:lnTo>
                <a:lnTo>
                  <a:pt x="3212" y="1606"/>
                </a:lnTo>
                <a:lnTo>
                  <a:pt x="2750" y="1995"/>
                </a:lnTo>
                <a:lnTo>
                  <a:pt x="2482" y="2239"/>
                </a:lnTo>
                <a:lnTo>
                  <a:pt x="2239" y="2482"/>
                </a:lnTo>
                <a:lnTo>
                  <a:pt x="2020" y="2725"/>
                </a:lnTo>
                <a:lnTo>
                  <a:pt x="1825" y="2993"/>
                </a:lnTo>
                <a:lnTo>
                  <a:pt x="1631" y="3261"/>
                </a:lnTo>
                <a:lnTo>
                  <a:pt x="1436" y="3528"/>
                </a:lnTo>
                <a:lnTo>
                  <a:pt x="1120" y="4088"/>
                </a:lnTo>
                <a:lnTo>
                  <a:pt x="852" y="4696"/>
                </a:lnTo>
                <a:lnTo>
                  <a:pt x="609" y="5305"/>
                </a:lnTo>
                <a:lnTo>
                  <a:pt x="390" y="5962"/>
                </a:lnTo>
                <a:lnTo>
                  <a:pt x="195" y="6643"/>
                </a:lnTo>
                <a:lnTo>
                  <a:pt x="122" y="7008"/>
                </a:lnTo>
                <a:lnTo>
                  <a:pt x="49" y="7373"/>
                </a:lnTo>
                <a:lnTo>
                  <a:pt x="25" y="7738"/>
                </a:lnTo>
                <a:lnTo>
                  <a:pt x="1" y="8103"/>
                </a:lnTo>
                <a:lnTo>
                  <a:pt x="1" y="8468"/>
                </a:lnTo>
                <a:lnTo>
                  <a:pt x="1" y="8809"/>
                </a:lnTo>
                <a:lnTo>
                  <a:pt x="49" y="9174"/>
                </a:lnTo>
                <a:lnTo>
                  <a:pt x="98" y="9514"/>
                </a:lnTo>
                <a:lnTo>
                  <a:pt x="171" y="9879"/>
                </a:lnTo>
                <a:lnTo>
                  <a:pt x="268" y="10220"/>
                </a:lnTo>
                <a:lnTo>
                  <a:pt x="365" y="10560"/>
                </a:lnTo>
                <a:lnTo>
                  <a:pt x="487" y="10901"/>
                </a:lnTo>
                <a:lnTo>
                  <a:pt x="633" y="11242"/>
                </a:lnTo>
                <a:lnTo>
                  <a:pt x="803" y="11582"/>
                </a:lnTo>
                <a:lnTo>
                  <a:pt x="1168" y="12264"/>
                </a:lnTo>
                <a:lnTo>
                  <a:pt x="1387" y="12629"/>
                </a:lnTo>
                <a:lnTo>
                  <a:pt x="1631" y="12994"/>
                </a:lnTo>
                <a:lnTo>
                  <a:pt x="1874" y="13334"/>
                </a:lnTo>
                <a:lnTo>
                  <a:pt x="2142" y="13651"/>
                </a:lnTo>
                <a:lnTo>
                  <a:pt x="2434" y="13943"/>
                </a:lnTo>
                <a:lnTo>
                  <a:pt x="2726" y="14235"/>
                </a:lnTo>
                <a:lnTo>
                  <a:pt x="3042" y="14502"/>
                </a:lnTo>
                <a:lnTo>
                  <a:pt x="3358" y="14746"/>
                </a:lnTo>
                <a:lnTo>
                  <a:pt x="3699" y="14965"/>
                </a:lnTo>
                <a:lnTo>
                  <a:pt x="4040" y="15159"/>
                </a:lnTo>
                <a:lnTo>
                  <a:pt x="4405" y="15354"/>
                </a:lnTo>
                <a:lnTo>
                  <a:pt x="4794" y="15500"/>
                </a:lnTo>
                <a:lnTo>
                  <a:pt x="5183" y="15622"/>
                </a:lnTo>
                <a:lnTo>
                  <a:pt x="5573" y="15743"/>
                </a:lnTo>
                <a:lnTo>
                  <a:pt x="5986" y="15816"/>
                </a:lnTo>
                <a:lnTo>
                  <a:pt x="6424" y="15889"/>
                </a:lnTo>
                <a:lnTo>
                  <a:pt x="6838" y="15914"/>
                </a:lnTo>
                <a:lnTo>
                  <a:pt x="7276" y="15938"/>
                </a:lnTo>
                <a:lnTo>
                  <a:pt x="7714" y="15938"/>
                </a:lnTo>
                <a:lnTo>
                  <a:pt x="8152" y="15914"/>
                </a:lnTo>
                <a:lnTo>
                  <a:pt x="8565" y="15889"/>
                </a:lnTo>
                <a:lnTo>
                  <a:pt x="9003" y="15841"/>
                </a:lnTo>
                <a:lnTo>
                  <a:pt x="9417" y="15768"/>
                </a:lnTo>
                <a:lnTo>
                  <a:pt x="9831" y="15670"/>
                </a:lnTo>
                <a:lnTo>
                  <a:pt x="10244" y="15573"/>
                </a:lnTo>
                <a:lnTo>
                  <a:pt x="10658" y="15451"/>
                </a:lnTo>
                <a:lnTo>
                  <a:pt x="11047" y="15305"/>
                </a:lnTo>
                <a:lnTo>
                  <a:pt x="11437" y="15135"/>
                </a:lnTo>
                <a:lnTo>
                  <a:pt x="11826" y="14940"/>
                </a:lnTo>
                <a:lnTo>
                  <a:pt x="12191" y="14721"/>
                </a:lnTo>
                <a:lnTo>
                  <a:pt x="12556" y="14478"/>
                </a:lnTo>
                <a:lnTo>
                  <a:pt x="12921" y="14235"/>
                </a:lnTo>
                <a:lnTo>
                  <a:pt x="13262" y="13943"/>
                </a:lnTo>
                <a:lnTo>
                  <a:pt x="13578" y="13651"/>
                </a:lnTo>
                <a:lnTo>
                  <a:pt x="13894" y="13334"/>
                </a:lnTo>
                <a:lnTo>
                  <a:pt x="14186" y="13018"/>
                </a:lnTo>
                <a:lnTo>
                  <a:pt x="14430" y="12702"/>
                </a:lnTo>
                <a:lnTo>
                  <a:pt x="14673" y="12361"/>
                </a:lnTo>
                <a:lnTo>
                  <a:pt x="14892" y="11996"/>
                </a:lnTo>
                <a:lnTo>
                  <a:pt x="15087" y="11631"/>
                </a:lnTo>
                <a:lnTo>
                  <a:pt x="15111" y="11631"/>
                </a:lnTo>
                <a:lnTo>
                  <a:pt x="15135" y="11582"/>
                </a:lnTo>
                <a:lnTo>
                  <a:pt x="15135" y="11534"/>
                </a:lnTo>
                <a:lnTo>
                  <a:pt x="15330" y="11096"/>
                </a:lnTo>
                <a:lnTo>
                  <a:pt x="15500" y="10658"/>
                </a:lnTo>
                <a:lnTo>
                  <a:pt x="15622" y="10195"/>
                </a:lnTo>
                <a:lnTo>
                  <a:pt x="15719" y="9733"/>
                </a:lnTo>
                <a:lnTo>
                  <a:pt x="15744" y="9709"/>
                </a:lnTo>
                <a:lnTo>
                  <a:pt x="15768" y="9684"/>
                </a:lnTo>
                <a:lnTo>
                  <a:pt x="15768" y="9636"/>
                </a:lnTo>
                <a:lnTo>
                  <a:pt x="15768" y="9611"/>
                </a:lnTo>
                <a:lnTo>
                  <a:pt x="15744" y="9563"/>
                </a:lnTo>
                <a:lnTo>
                  <a:pt x="15792" y="9174"/>
                </a:lnTo>
                <a:lnTo>
                  <a:pt x="15817" y="8760"/>
                </a:lnTo>
                <a:lnTo>
                  <a:pt x="15817" y="8371"/>
                </a:lnTo>
                <a:lnTo>
                  <a:pt x="15817" y="7957"/>
                </a:lnTo>
                <a:lnTo>
                  <a:pt x="15719" y="7105"/>
                </a:lnTo>
                <a:lnTo>
                  <a:pt x="15671" y="6667"/>
                </a:lnTo>
                <a:lnTo>
                  <a:pt x="15598" y="6254"/>
                </a:lnTo>
                <a:lnTo>
                  <a:pt x="15500" y="5840"/>
                </a:lnTo>
                <a:lnTo>
                  <a:pt x="15403" y="5426"/>
                </a:lnTo>
                <a:lnTo>
                  <a:pt x="15281" y="5013"/>
                </a:lnTo>
                <a:lnTo>
                  <a:pt x="15135" y="4623"/>
                </a:lnTo>
                <a:lnTo>
                  <a:pt x="14989" y="4234"/>
                </a:lnTo>
                <a:lnTo>
                  <a:pt x="14819" y="3845"/>
                </a:lnTo>
                <a:lnTo>
                  <a:pt x="14600" y="3480"/>
                </a:lnTo>
                <a:lnTo>
                  <a:pt x="14381" y="3115"/>
                </a:lnTo>
                <a:lnTo>
                  <a:pt x="14138" y="2774"/>
                </a:lnTo>
                <a:lnTo>
                  <a:pt x="13870" y="2458"/>
                </a:lnTo>
                <a:lnTo>
                  <a:pt x="13578" y="2141"/>
                </a:lnTo>
                <a:lnTo>
                  <a:pt x="13262" y="1849"/>
                </a:lnTo>
                <a:lnTo>
                  <a:pt x="12970" y="1582"/>
                </a:lnTo>
                <a:lnTo>
                  <a:pt x="12629" y="1363"/>
                </a:lnTo>
                <a:lnTo>
                  <a:pt x="12288" y="1144"/>
                </a:lnTo>
                <a:lnTo>
                  <a:pt x="11948" y="949"/>
                </a:lnTo>
                <a:lnTo>
                  <a:pt x="11583" y="779"/>
                </a:lnTo>
                <a:lnTo>
                  <a:pt x="11218" y="609"/>
                </a:lnTo>
                <a:lnTo>
                  <a:pt x="10828" y="487"/>
                </a:lnTo>
                <a:lnTo>
                  <a:pt x="10463" y="365"/>
                </a:lnTo>
                <a:lnTo>
                  <a:pt x="10098" y="268"/>
                </a:lnTo>
                <a:lnTo>
                  <a:pt x="9709" y="171"/>
                </a:lnTo>
                <a:lnTo>
                  <a:pt x="9320" y="98"/>
                </a:lnTo>
                <a:lnTo>
                  <a:pt x="8930" y="49"/>
                </a:lnTo>
                <a:lnTo>
                  <a:pt x="8517" y="25"/>
                </a:lnTo>
                <a:lnTo>
                  <a:pt x="8128" y="0"/>
                </a:lnTo>
                <a:close/>
              </a:path>
            </a:pathLst>
          </a:custGeom>
          <a:solidFill>
            <a:srgbClr val="454F5B"/>
          </a:solidFill>
          <a:ln>
            <a:noFill/>
          </a:ln>
        </p:spPr>
        <p:txBody>
          <a:bodyPr spcFirstLastPara="1" wrap="square" lIns="91425" tIns="91425" rIns="91425" bIns="91425" anchor="ctr" anchorCtr="0">
            <a:noAutofit/>
          </a:bodyPr>
          <a:lstStyle/>
          <a:p>
            <a:endParaRPr dirty="0"/>
          </a:p>
        </p:txBody>
      </p:sp>
      <p:sp>
        <p:nvSpPr>
          <p:cNvPr id="15" name="Google Shape;346;p39">
            <a:extLst>
              <a:ext uri="{FF2B5EF4-FFF2-40B4-BE49-F238E27FC236}">
                <a16:creationId xmlns:a16="http://schemas.microsoft.com/office/drawing/2014/main" id="{38D6ECA0-139A-4C01-BAA2-70F3A4E89FF0}"/>
              </a:ext>
            </a:extLst>
          </p:cNvPr>
          <p:cNvSpPr/>
          <p:nvPr/>
        </p:nvSpPr>
        <p:spPr>
          <a:xfrm>
            <a:off x="4876049" y="4601487"/>
            <a:ext cx="881691" cy="869484"/>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454F5B"/>
          </a:solidFill>
          <a:ln>
            <a:noFill/>
          </a:ln>
        </p:spPr>
        <p:txBody>
          <a:bodyPr spcFirstLastPara="1" wrap="square" lIns="91425" tIns="91425" rIns="91425" bIns="91425" anchor="ctr" anchorCtr="0">
            <a:noAutofit/>
          </a:bodyPr>
          <a:lstStyle/>
          <a:p>
            <a:endParaRPr dirty="0"/>
          </a:p>
        </p:txBody>
      </p:sp>
      <p:sp>
        <p:nvSpPr>
          <p:cNvPr id="21" name="Arrow: Right 20">
            <a:extLst>
              <a:ext uri="{FF2B5EF4-FFF2-40B4-BE49-F238E27FC236}">
                <a16:creationId xmlns:a16="http://schemas.microsoft.com/office/drawing/2014/main" id="{586A45B3-EA7D-43F8-B6B0-21B8F0074423}"/>
              </a:ext>
            </a:extLst>
          </p:cNvPr>
          <p:cNvSpPr/>
          <p:nvPr/>
        </p:nvSpPr>
        <p:spPr>
          <a:xfrm>
            <a:off x="1437971" y="1631544"/>
            <a:ext cx="584821" cy="162233"/>
          </a:xfrm>
          <a:prstGeom prst="rightArrow">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22" name="Arrow: Right 21">
            <a:extLst>
              <a:ext uri="{FF2B5EF4-FFF2-40B4-BE49-F238E27FC236}">
                <a16:creationId xmlns:a16="http://schemas.microsoft.com/office/drawing/2014/main" id="{36AAC5D9-1937-425C-B8D3-5792605E8B45}"/>
              </a:ext>
            </a:extLst>
          </p:cNvPr>
          <p:cNvSpPr/>
          <p:nvPr/>
        </p:nvSpPr>
        <p:spPr>
          <a:xfrm rot="873509">
            <a:off x="3346099" y="1709426"/>
            <a:ext cx="584821" cy="162233"/>
          </a:xfrm>
          <a:prstGeom prst="rightArrow">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23" name="Arrow: Right 22">
            <a:extLst>
              <a:ext uri="{FF2B5EF4-FFF2-40B4-BE49-F238E27FC236}">
                <a16:creationId xmlns:a16="http://schemas.microsoft.com/office/drawing/2014/main" id="{729B2F44-A6ED-4087-B860-C13CD137FB0B}"/>
              </a:ext>
            </a:extLst>
          </p:cNvPr>
          <p:cNvSpPr/>
          <p:nvPr/>
        </p:nvSpPr>
        <p:spPr>
          <a:xfrm rot="20505944">
            <a:off x="5401522" y="1650436"/>
            <a:ext cx="584821" cy="162233"/>
          </a:xfrm>
          <a:prstGeom prst="rightArrow">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24" name="Arrow: Right 23">
            <a:extLst>
              <a:ext uri="{FF2B5EF4-FFF2-40B4-BE49-F238E27FC236}">
                <a16:creationId xmlns:a16="http://schemas.microsoft.com/office/drawing/2014/main" id="{DBB8A7E8-EB5C-4921-8B5A-BF7741FD79C3}"/>
              </a:ext>
            </a:extLst>
          </p:cNvPr>
          <p:cNvSpPr/>
          <p:nvPr/>
        </p:nvSpPr>
        <p:spPr>
          <a:xfrm rot="2420313">
            <a:off x="7228996" y="1845577"/>
            <a:ext cx="584821" cy="162233"/>
          </a:xfrm>
          <a:prstGeom prst="rightArrow">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25" name="Arrow: Right 24">
            <a:extLst>
              <a:ext uri="{FF2B5EF4-FFF2-40B4-BE49-F238E27FC236}">
                <a16:creationId xmlns:a16="http://schemas.microsoft.com/office/drawing/2014/main" id="{66E66227-A99B-4920-AAEE-FBD51EC4AAEA}"/>
              </a:ext>
            </a:extLst>
          </p:cNvPr>
          <p:cNvSpPr/>
          <p:nvPr/>
        </p:nvSpPr>
        <p:spPr>
          <a:xfrm rot="6338946">
            <a:off x="8134690" y="3008150"/>
            <a:ext cx="584821" cy="162233"/>
          </a:xfrm>
          <a:prstGeom prst="rightArrow">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26" name="Arrow: Right 25">
            <a:extLst>
              <a:ext uri="{FF2B5EF4-FFF2-40B4-BE49-F238E27FC236}">
                <a16:creationId xmlns:a16="http://schemas.microsoft.com/office/drawing/2014/main" id="{CA8D8D8B-A4F2-411C-AAEC-C974D90CA591}"/>
              </a:ext>
            </a:extLst>
          </p:cNvPr>
          <p:cNvSpPr/>
          <p:nvPr/>
        </p:nvSpPr>
        <p:spPr>
          <a:xfrm rot="8713056">
            <a:off x="7314100" y="4456548"/>
            <a:ext cx="584821" cy="162233"/>
          </a:xfrm>
          <a:prstGeom prst="rightArrow">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34" name="Google Shape;346;p39">
            <a:extLst>
              <a:ext uri="{FF2B5EF4-FFF2-40B4-BE49-F238E27FC236}">
                <a16:creationId xmlns:a16="http://schemas.microsoft.com/office/drawing/2014/main" id="{EBBCEB7C-D42E-41FC-9F92-C7C7B6BF7E87}"/>
              </a:ext>
            </a:extLst>
          </p:cNvPr>
          <p:cNvSpPr/>
          <p:nvPr/>
        </p:nvSpPr>
        <p:spPr>
          <a:xfrm>
            <a:off x="5304057" y="2993558"/>
            <a:ext cx="881691" cy="869484"/>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454F5B"/>
          </a:solidFill>
          <a:ln>
            <a:noFill/>
          </a:ln>
        </p:spPr>
        <p:txBody>
          <a:bodyPr spcFirstLastPara="1" wrap="square" lIns="91425" tIns="91425" rIns="91425" bIns="91425" anchor="ctr" anchorCtr="0">
            <a:noAutofit/>
          </a:bodyPr>
          <a:lstStyle/>
          <a:p>
            <a:endParaRPr dirty="0"/>
          </a:p>
        </p:txBody>
      </p:sp>
      <p:sp>
        <p:nvSpPr>
          <p:cNvPr id="45" name="Google Shape;357;p39">
            <a:extLst>
              <a:ext uri="{FF2B5EF4-FFF2-40B4-BE49-F238E27FC236}">
                <a16:creationId xmlns:a16="http://schemas.microsoft.com/office/drawing/2014/main" id="{4C9A2E93-05CF-43B3-AD40-A27707A1B4D7}"/>
              </a:ext>
            </a:extLst>
          </p:cNvPr>
          <p:cNvSpPr/>
          <p:nvPr/>
        </p:nvSpPr>
        <p:spPr>
          <a:xfrm>
            <a:off x="3530867" y="3906475"/>
            <a:ext cx="852779" cy="791996"/>
          </a:xfrm>
          <a:custGeom>
            <a:avLst/>
            <a:gdLst/>
            <a:ahLst/>
            <a:cxnLst/>
            <a:rect l="l" t="t" r="r" b="b"/>
            <a:pathLst>
              <a:path w="15817" h="15938" extrusionOk="0">
                <a:moveTo>
                  <a:pt x="4745" y="7470"/>
                </a:moveTo>
                <a:lnTo>
                  <a:pt x="4818" y="7495"/>
                </a:lnTo>
                <a:lnTo>
                  <a:pt x="4891" y="7543"/>
                </a:lnTo>
                <a:lnTo>
                  <a:pt x="4940" y="7616"/>
                </a:lnTo>
                <a:lnTo>
                  <a:pt x="4964" y="7714"/>
                </a:lnTo>
                <a:lnTo>
                  <a:pt x="4964" y="7787"/>
                </a:lnTo>
                <a:lnTo>
                  <a:pt x="4940" y="7908"/>
                </a:lnTo>
                <a:lnTo>
                  <a:pt x="4867" y="7981"/>
                </a:lnTo>
                <a:lnTo>
                  <a:pt x="4794" y="8054"/>
                </a:lnTo>
                <a:lnTo>
                  <a:pt x="4672" y="8079"/>
                </a:lnTo>
                <a:lnTo>
                  <a:pt x="4551" y="8054"/>
                </a:lnTo>
                <a:lnTo>
                  <a:pt x="4478" y="7981"/>
                </a:lnTo>
                <a:lnTo>
                  <a:pt x="4405" y="7908"/>
                </a:lnTo>
                <a:lnTo>
                  <a:pt x="4380" y="7787"/>
                </a:lnTo>
                <a:lnTo>
                  <a:pt x="4405" y="7665"/>
                </a:lnTo>
                <a:lnTo>
                  <a:pt x="4478" y="7543"/>
                </a:lnTo>
                <a:lnTo>
                  <a:pt x="4551" y="7495"/>
                </a:lnTo>
                <a:lnTo>
                  <a:pt x="4648" y="7470"/>
                </a:lnTo>
                <a:close/>
                <a:moveTo>
                  <a:pt x="11120" y="7470"/>
                </a:moveTo>
                <a:lnTo>
                  <a:pt x="11193" y="7495"/>
                </a:lnTo>
                <a:lnTo>
                  <a:pt x="11266" y="7543"/>
                </a:lnTo>
                <a:lnTo>
                  <a:pt x="11315" y="7616"/>
                </a:lnTo>
                <a:lnTo>
                  <a:pt x="11339" y="7714"/>
                </a:lnTo>
                <a:lnTo>
                  <a:pt x="11339" y="7787"/>
                </a:lnTo>
                <a:lnTo>
                  <a:pt x="11315" y="7908"/>
                </a:lnTo>
                <a:lnTo>
                  <a:pt x="11242" y="7981"/>
                </a:lnTo>
                <a:lnTo>
                  <a:pt x="11169" y="8054"/>
                </a:lnTo>
                <a:lnTo>
                  <a:pt x="11047" y="8079"/>
                </a:lnTo>
                <a:lnTo>
                  <a:pt x="10926" y="8054"/>
                </a:lnTo>
                <a:lnTo>
                  <a:pt x="10853" y="7981"/>
                </a:lnTo>
                <a:lnTo>
                  <a:pt x="10780" y="7908"/>
                </a:lnTo>
                <a:lnTo>
                  <a:pt x="10755" y="7787"/>
                </a:lnTo>
                <a:lnTo>
                  <a:pt x="10780" y="7665"/>
                </a:lnTo>
                <a:lnTo>
                  <a:pt x="10853" y="7543"/>
                </a:lnTo>
                <a:lnTo>
                  <a:pt x="10926" y="7495"/>
                </a:lnTo>
                <a:lnTo>
                  <a:pt x="11023" y="7470"/>
                </a:lnTo>
                <a:close/>
                <a:moveTo>
                  <a:pt x="4721" y="7081"/>
                </a:moveTo>
                <a:lnTo>
                  <a:pt x="4551" y="7105"/>
                </a:lnTo>
                <a:lnTo>
                  <a:pt x="4380" y="7178"/>
                </a:lnTo>
                <a:lnTo>
                  <a:pt x="4259" y="7300"/>
                </a:lnTo>
                <a:lnTo>
                  <a:pt x="4137" y="7446"/>
                </a:lnTo>
                <a:lnTo>
                  <a:pt x="4064" y="7568"/>
                </a:lnTo>
                <a:lnTo>
                  <a:pt x="4015" y="7714"/>
                </a:lnTo>
                <a:lnTo>
                  <a:pt x="3967" y="7835"/>
                </a:lnTo>
                <a:lnTo>
                  <a:pt x="3967" y="7981"/>
                </a:lnTo>
                <a:lnTo>
                  <a:pt x="3918" y="8225"/>
                </a:lnTo>
                <a:lnTo>
                  <a:pt x="3918" y="8395"/>
                </a:lnTo>
                <a:lnTo>
                  <a:pt x="3967" y="8565"/>
                </a:lnTo>
                <a:lnTo>
                  <a:pt x="4015" y="8711"/>
                </a:lnTo>
                <a:lnTo>
                  <a:pt x="4113" y="8833"/>
                </a:lnTo>
                <a:lnTo>
                  <a:pt x="4210" y="8955"/>
                </a:lnTo>
                <a:lnTo>
                  <a:pt x="4332" y="9028"/>
                </a:lnTo>
                <a:lnTo>
                  <a:pt x="4478" y="9101"/>
                </a:lnTo>
                <a:lnTo>
                  <a:pt x="4648" y="9149"/>
                </a:lnTo>
                <a:lnTo>
                  <a:pt x="4843" y="9174"/>
                </a:lnTo>
                <a:lnTo>
                  <a:pt x="5013" y="9149"/>
                </a:lnTo>
                <a:lnTo>
                  <a:pt x="5183" y="9101"/>
                </a:lnTo>
                <a:lnTo>
                  <a:pt x="5329" y="9028"/>
                </a:lnTo>
                <a:lnTo>
                  <a:pt x="5451" y="8930"/>
                </a:lnTo>
                <a:lnTo>
                  <a:pt x="5573" y="8809"/>
                </a:lnTo>
                <a:lnTo>
                  <a:pt x="5670" y="8663"/>
                </a:lnTo>
                <a:lnTo>
                  <a:pt x="5743" y="8517"/>
                </a:lnTo>
                <a:lnTo>
                  <a:pt x="5792" y="8346"/>
                </a:lnTo>
                <a:lnTo>
                  <a:pt x="5816" y="8176"/>
                </a:lnTo>
                <a:lnTo>
                  <a:pt x="5792" y="8006"/>
                </a:lnTo>
                <a:lnTo>
                  <a:pt x="5767" y="7835"/>
                </a:lnTo>
                <a:lnTo>
                  <a:pt x="5719" y="7689"/>
                </a:lnTo>
                <a:lnTo>
                  <a:pt x="5646" y="7519"/>
                </a:lnTo>
                <a:lnTo>
                  <a:pt x="5524" y="7397"/>
                </a:lnTo>
                <a:lnTo>
                  <a:pt x="5378" y="7251"/>
                </a:lnTo>
                <a:lnTo>
                  <a:pt x="5232" y="7154"/>
                </a:lnTo>
                <a:lnTo>
                  <a:pt x="5062" y="7105"/>
                </a:lnTo>
                <a:lnTo>
                  <a:pt x="4891" y="7081"/>
                </a:lnTo>
                <a:close/>
                <a:moveTo>
                  <a:pt x="11096" y="7081"/>
                </a:moveTo>
                <a:lnTo>
                  <a:pt x="10926" y="7105"/>
                </a:lnTo>
                <a:lnTo>
                  <a:pt x="10755" y="7178"/>
                </a:lnTo>
                <a:lnTo>
                  <a:pt x="10634" y="7300"/>
                </a:lnTo>
                <a:lnTo>
                  <a:pt x="10512" y="7446"/>
                </a:lnTo>
                <a:lnTo>
                  <a:pt x="10439" y="7568"/>
                </a:lnTo>
                <a:lnTo>
                  <a:pt x="10390" y="7714"/>
                </a:lnTo>
                <a:lnTo>
                  <a:pt x="10342" y="7835"/>
                </a:lnTo>
                <a:lnTo>
                  <a:pt x="10342" y="7981"/>
                </a:lnTo>
                <a:lnTo>
                  <a:pt x="10293" y="8225"/>
                </a:lnTo>
                <a:lnTo>
                  <a:pt x="10293" y="8395"/>
                </a:lnTo>
                <a:lnTo>
                  <a:pt x="10342" y="8565"/>
                </a:lnTo>
                <a:lnTo>
                  <a:pt x="10390" y="8711"/>
                </a:lnTo>
                <a:lnTo>
                  <a:pt x="10488" y="8833"/>
                </a:lnTo>
                <a:lnTo>
                  <a:pt x="10585" y="8955"/>
                </a:lnTo>
                <a:lnTo>
                  <a:pt x="10707" y="9028"/>
                </a:lnTo>
                <a:lnTo>
                  <a:pt x="10853" y="9101"/>
                </a:lnTo>
                <a:lnTo>
                  <a:pt x="11023" y="9149"/>
                </a:lnTo>
                <a:lnTo>
                  <a:pt x="11218" y="9174"/>
                </a:lnTo>
                <a:lnTo>
                  <a:pt x="11388" y="9149"/>
                </a:lnTo>
                <a:lnTo>
                  <a:pt x="11558" y="9101"/>
                </a:lnTo>
                <a:lnTo>
                  <a:pt x="11704" y="9028"/>
                </a:lnTo>
                <a:lnTo>
                  <a:pt x="11826" y="8930"/>
                </a:lnTo>
                <a:lnTo>
                  <a:pt x="11948" y="8809"/>
                </a:lnTo>
                <a:lnTo>
                  <a:pt x="12045" y="8663"/>
                </a:lnTo>
                <a:lnTo>
                  <a:pt x="12118" y="8517"/>
                </a:lnTo>
                <a:lnTo>
                  <a:pt x="12167" y="8346"/>
                </a:lnTo>
                <a:lnTo>
                  <a:pt x="12191" y="8176"/>
                </a:lnTo>
                <a:lnTo>
                  <a:pt x="12167" y="8006"/>
                </a:lnTo>
                <a:lnTo>
                  <a:pt x="12142" y="7835"/>
                </a:lnTo>
                <a:lnTo>
                  <a:pt x="12094" y="7689"/>
                </a:lnTo>
                <a:lnTo>
                  <a:pt x="12021" y="7519"/>
                </a:lnTo>
                <a:lnTo>
                  <a:pt x="11899" y="7397"/>
                </a:lnTo>
                <a:lnTo>
                  <a:pt x="11753" y="7251"/>
                </a:lnTo>
                <a:lnTo>
                  <a:pt x="11607" y="7154"/>
                </a:lnTo>
                <a:lnTo>
                  <a:pt x="11437" y="7105"/>
                </a:lnTo>
                <a:lnTo>
                  <a:pt x="11266" y="7081"/>
                </a:lnTo>
                <a:close/>
                <a:moveTo>
                  <a:pt x="11607" y="10731"/>
                </a:moveTo>
                <a:lnTo>
                  <a:pt x="11120" y="10877"/>
                </a:lnTo>
                <a:lnTo>
                  <a:pt x="10658" y="11047"/>
                </a:lnTo>
                <a:lnTo>
                  <a:pt x="9733" y="11412"/>
                </a:lnTo>
                <a:lnTo>
                  <a:pt x="9247" y="11558"/>
                </a:lnTo>
                <a:lnTo>
                  <a:pt x="8784" y="11704"/>
                </a:lnTo>
                <a:lnTo>
                  <a:pt x="7811" y="11972"/>
                </a:lnTo>
                <a:lnTo>
                  <a:pt x="7738" y="11996"/>
                </a:lnTo>
                <a:lnTo>
                  <a:pt x="7690" y="12045"/>
                </a:lnTo>
                <a:lnTo>
                  <a:pt x="7665" y="12118"/>
                </a:lnTo>
                <a:lnTo>
                  <a:pt x="7641" y="12166"/>
                </a:lnTo>
                <a:lnTo>
                  <a:pt x="7665" y="12239"/>
                </a:lnTo>
                <a:lnTo>
                  <a:pt x="7690" y="12312"/>
                </a:lnTo>
                <a:lnTo>
                  <a:pt x="7738" y="12361"/>
                </a:lnTo>
                <a:lnTo>
                  <a:pt x="7811" y="12410"/>
                </a:lnTo>
                <a:lnTo>
                  <a:pt x="7909" y="12434"/>
                </a:lnTo>
                <a:lnTo>
                  <a:pt x="8030" y="12458"/>
                </a:lnTo>
                <a:lnTo>
                  <a:pt x="8249" y="12458"/>
                </a:lnTo>
                <a:lnTo>
                  <a:pt x="8492" y="12434"/>
                </a:lnTo>
                <a:lnTo>
                  <a:pt x="8760" y="12361"/>
                </a:lnTo>
                <a:lnTo>
                  <a:pt x="9247" y="12191"/>
                </a:lnTo>
                <a:lnTo>
                  <a:pt x="9660" y="12045"/>
                </a:lnTo>
                <a:lnTo>
                  <a:pt x="10731" y="11680"/>
                </a:lnTo>
                <a:lnTo>
                  <a:pt x="11753" y="11290"/>
                </a:lnTo>
                <a:lnTo>
                  <a:pt x="11875" y="11217"/>
                </a:lnTo>
                <a:lnTo>
                  <a:pt x="11923" y="11144"/>
                </a:lnTo>
                <a:lnTo>
                  <a:pt x="11948" y="11023"/>
                </a:lnTo>
                <a:lnTo>
                  <a:pt x="11948" y="10925"/>
                </a:lnTo>
                <a:lnTo>
                  <a:pt x="11899" y="10828"/>
                </a:lnTo>
                <a:lnTo>
                  <a:pt x="11826" y="10755"/>
                </a:lnTo>
                <a:lnTo>
                  <a:pt x="11729" y="10731"/>
                </a:lnTo>
                <a:close/>
                <a:moveTo>
                  <a:pt x="8492" y="682"/>
                </a:moveTo>
                <a:lnTo>
                  <a:pt x="8638" y="706"/>
                </a:lnTo>
                <a:lnTo>
                  <a:pt x="9101" y="755"/>
                </a:lnTo>
                <a:lnTo>
                  <a:pt x="9539" y="803"/>
                </a:lnTo>
                <a:lnTo>
                  <a:pt x="9977" y="901"/>
                </a:lnTo>
                <a:lnTo>
                  <a:pt x="10415" y="1022"/>
                </a:lnTo>
                <a:lnTo>
                  <a:pt x="10755" y="1120"/>
                </a:lnTo>
                <a:lnTo>
                  <a:pt x="11096" y="1241"/>
                </a:lnTo>
                <a:lnTo>
                  <a:pt x="11437" y="1411"/>
                </a:lnTo>
                <a:lnTo>
                  <a:pt x="11753" y="1557"/>
                </a:lnTo>
                <a:lnTo>
                  <a:pt x="11753" y="1582"/>
                </a:lnTo>
                <a:lnTo>
                  <a:pt x="11729" y="1655"/>
                </a:lnTo>
                <a:lnTo>
                  <a:pt x="11729" y="1752"/>
                </a:lnTo>
                <a:lnTo>
                  <a:pt x="11753" y="1801"/>
                </a:lnTo>
                <a:lnTo>
                  <a:pt x="11802" y="1825"/>
                </a:lnTo>
                <a:lnTo>
                  <a:pt x="11875" y="1825"/>
                </a:lnTo>
                <a:lnTo>
                  <a:pt x="11948" y="1776"/>
                </a:lnTo>
                <a:lnTo>
                  <a:pt x="11972" y="1752"/>
                </a:lnTo>
                <a:lnTo>
                  <a:pt x="11996" y="1752"/>
                </a:lnTo>
                <a:lnTo>
                  <a:pt x="11996" y="1728"/>
                </a:lnTo>
                <a:lnTo>
                  <a:pt x="12021" y="1728"/>
                </a:lnTo>
                <a:lnTo>
                  <a:pt x="12118" y="1801"/>
                </a:lnTo>
                <a:lnTo>
                  <a:pt x="12094" y="1874"/>
                </a:lnTo>
                <a:lnTo>
                  <a:pt x="12069" y="1947"/>
                </a:lnTo>
                <a:lnTo>
                  <a:pt x="12094" y="1995"/>
                </a:lnTo>
                <a:lnTo>
                  <a:pt x="12118" y="2020"/>
                </a:lnTo>
                <a:lnTo>
                  <a:pt x="12167" y="2044"/>
                </a:lnTo>
                <a:lnTo>
                  <a:pt x="12215" y="2020"/>
                </a:lnTo>
                <a:lnTo>
                  <a:pt x="12240" y="1995"/>
                </a:lnTo>
                <a:lnTo>
                  <a:pt x="12313" y="1922"/>
                </a:lnTo>
                <a:lnTo>
                  <a:pt x="12532" y="2068"/>
                </a:lnTo>
                <a:lnTo>
                  <a:pt x="12483" y="2190"/>
                </a:lnTo>
                <a:lnTo>
                  <a:pt x="12483" y="2239"/>
                </a:lnTo>
                <a:lnTo>
                  <a:pt x="12483" y="2336"/>
                </a:lnTo>
                <a:lnTo>
                  <a:pt x="12507" y="2385"/>
                </a:lnTo>
                <a:lnTo>
                  <a:pt x="12532" y="2409"/>
                </a:lnTo>
                <a:lnTo>
                  <a:pt x="12580" y="2409"/>
                </a:lnTo>
                <a:lnTo>
                  <a:pt x="12629" y="2385"/>
                </a:lnTo>
                <a:lnTo>
                  <a:pt x="12678" y="2360"/>
                </a:lnTo>
                <a:lnTo>
                  <a:pt x="12726" y="2287"/>
                </a:lnTo>
                <a:lnTo>
                  <a:pt x="12775" y="2239"/>
                </a:lnTo>
                <a:lnTo>
                  <a:pt x="12945" y="2409"/>
                </a:lnTo>
                <a:lnTo>
                  <a:pt x="12872" y="2531"/>
                </a:lnTo>
                <a:lnTo>
                  <a:pt x="12824" y="2604"/>
                </a:lnTo>
                <a:lnTo>
                  <a:pt x="12824" y="2677"/>
                </a:lnTo>
                <a:lnTo>
                  <a:pt x="12824" y="2725"/>
                </a:lnTo>
                <a:lnTo>
                  <a:pt x="12848" y="2750"/>
                </a:lnTo>
                <a:lnTo>
                  <a:pt x="12897" y="2774"/>
                </a:lnTo>
                <a:lnTo>
                  <a:pt x="12945" y="2774"/>
                </a:lnTo>
                <a:lnTo>
                  <a:pt x="13067" y="2701"/>
                </a:lnTo>
                <a:lnTo>
                  <a:pt x="13164" y="2604"/>
                </a:lnTo>
                <a:lnTo>
                  <a:pt x="13286" y="2725"/>
                </a:lnTo>
                <a:lnTo>
                  <a:pt x="13383" y="2823"/>
                </a:lnTo>
                <a:lnTo>
                  <a:pt x="13262" y="3017"/>
                </a:lnTo>
                <a:lnTo>
                  <a:pt x="13213" y="3066"/>
                </a:lnTo>
                <a:lnTo>
                  <a:pt x="13164" y="3163"/>
                </a:lnTo>
                <a:lnTo>
                  <a:pt x="13164" y="3236"/>
                </a:lnTo>
                <a:lnTo>
                  <a:pt x="13189" y="3285"/>
                </a:lnTo>
                <a:lnTo>
                  <a:pt x="13213" y="3309"/>
                </a:lnTo>
                <a:lnTo>
                  <a:pt x="13310" y="3285"/>
                </a:lnTo>
                <a:lnTo>
                  <a:pt x="13408" y="3236"/>
                </a:lnTo>
                <a:lnTo>
                  <a:pt x="13529" y="3115"/>
                </a:lnTo>
                <a:lnTo>
                  <a:pt x="13578" y="3042"/>
                </a:lnTo>
                <a:lnTo>
                  <a:pt x="13773" y="3309"/>
                </a:lnTo>
                <a:lnTo>
                  <a:pt x="13675" y="3407"/>
                </a:lnTo>
                <a:lnTo>
                  <a:pt x="13554" y="3504"/>
                </a:lnTo>
                <a:lnTo>
                  <a:pt x="13481" y="3577"/>
                </a:lnTo>
                <a:lnTo>
                  <a:pt x="13456" y="3650"/>
                </a:lnTo>
                <a:lnTo>
                  <a:pt x="13456" y="3699"/>
                </a:lnTo>
                <a:lnTo>
                  <a:pt x="13505" y="3723"/>
                </a:lnTo>
                <a:lnTo>
                  <a:pt x="13602" y="3747"/>
                </a:lnTo>
                <a:lnTo>
                  <a:pt x="13675" y="3723"/>
                </a:lnTo>
                <a:lnTo>
                  <a:pt x="13773" y="3674"/>
                </a:lnTo>
                <a:lnTo>
                  <a:pt x="13846" y="3626"/>
                </a:lnTo>
                <a:lnTo>
                  <a:pt x="13943" y="3577"/>
                </a:lnTo>
                <a:lnTo>
                  <a:pt x="14138" y="3918"/>
                </a:lnTo>
                <a:lnTo>
                  <a:pt x="14040" y="3991"/>
                </a:lnTo>
                <a:lnTo>
                  <a:pt x="13846" y="4161"/>
                </a:lnTo>
                <a:lnTo>
                  <a:pt x="13773" y="4234"/>
                </a:lnTo>
                <a:lnTo>
                  <a:pt x="13700" y="4331"/>
                </a:lnTo>
                <a:lnTo>
                  <a:pt x="13700" y="4356"/>
                </a:lnTo>
                <a:lnTo>
                  <a:pt x="13700" y="4380"/>
                </a:lnTo>
                <a:lnTo>
                  <a:pt x="13821" y="4380"/>
                </a:lnTo>
                <a:lnTo>
                  <a:pt x="13943" y="4356"/>
                </a:lnTo>
                <a:lnTo>
                  <a:pt x="14065" y="4307"/>
                </a:lnTo>
                <a:lnTo>
                  <a:pt x="14162" y="4234"/>
                </a:lnTo>
                <a:lnTo>
                  <a:pt x="14284" y="4161"/>
                </a:lnTo>
                <a:lnTo>
                  <a:pt x="14503" y="4696"/>
                </a:lnTo>
                <a:lnTo>
                  <a:pt x="14332" y="4769"/>
                </a:lnTo>
                <a:lnTo>
                  <a:pt x="14186" y="4842"/>
                </a:lnTo>
                <a:lnTo>
                  <a:pt x="14065" y="4940"/>
                </a:lnTo>
                <a:lnTo>
                  <a:pt x="13943" y="5061"/>
                </a:lnTo>
                <a:lnTo>
                  <a:pt x="13919" y="5134"/>
                </a:lnTo>
                <a:lnTo>
                  <a:pt x="13894" y="5207"/>
                </a:lnTo>
                <a:lnTo>
                  <a:pt x="13894" y="5256"/>
                </a:lnTo>
                <a:lnTo>
                  <a:pt x="13919" y="5280"/>
                </a:lnTo>
                <a:lnTo>
                  <a:pt x="13943" y="5305"/>
                </a:lnTo>
                <a:lnTo>
                  <a:pt x="13992" y="5305"/>
                </a:lnTo>
                <a:lnTo>
                  <a:pt x="14113" y="5256"/>
                </a:lnTo>
                <a:lnTo>
                  <a:pt x="14235" y="5183"/>
                </a:lnTo>
                <a:lnTo>
                  <a:pt x="14527" y="5037"/>
                </a:lnTo>
                <a:lnTo>
                  <a:pt x="14600" y="5013"/>
                </a:lnTo>
                <a:lnTo>
                  <a:pt x="14746" y="5524"/>
                </a:lnTo>
                <a:lnTo>
                  <a:pt x="14430" y="5670"/>
                </a:lnTo>
                <a:lnTo>
                  <a:pt x="14162" y="5791"/>
                </a:lnTo>
                <a:lnTo>
                  <a:pt x="13919" y="5937"/>
                </a:lnTo>
                <a:lnTo>
                  <a:pt x="13919" y="5986"/>
                </a:lnTo>
                <a:lnTo>
                  <a:pt x="13943" y="6010"/>
                </a:lnTo>
                <a:lnTo>
                  <a:pt x="14089" y="6035"/>
                </a:lnTo>
                <a:lnTo>
                  <a:pt x="14235" y="6059"/>
                </a:lnTo>
                <a:lnTo>
                  <a:pt x="14357" y="6035"/>
                </a:lnTo>
                <a:lnTo>
                  <a:pt x="14527" y="6010"/>
                </a:lnTo>
                <a:lnTo>
                  <a:pt x="14843" y="5889"/>
                </a:lnTo>
                <a:lnTo>
                  <a:pt x="14965" y="6424"/>
                </a:lnTo>
                <a:lnTo>
                  <a:pt x="14795" y="6497"/>
                </a:lnTo>
                <a:lnTo>
                  <a:pt x="14405" y="6619"/>
                </a:lnTo>
                <a:lnTo>
                  <a:pt x="14016" y="6740"/>
                </a:lnTo>
                <a:lnTo>
                  <a:pt x="13992" y="6789"/>
                </a:lnTo>
                <a:lnTo>
                  <a:pt x="13967" y="6813"/>
                </a:lnTo>
                <a:lnTo>
                  <a:pt x="13992" y="6862"/>
                </a:lnTo>
                <a:lnTo>
                  <a:pt x="14040" y="6886"/>
                </a:lnTo>
                <a:lnTo>
                  <a:pt x="14235" y="6886"/>
                </a:lnTo>
                <a:lnTo>
                  <a:pt x="14405" y="6862"/>
                </a:lnTo>
                <a:lnTo>
                  <a:pt x="14770" y="6813"/>
                </a:lnTo>
                <a:lnTo>
                  <a:pt x="15014" y="6740"/>
                </a:lnTo>
                <a:lnTo>
                  <a:pt x="15087" y="7178"/>
                </a:lnTo>
                <a:lnTo>
                  <a:pt x="14843" y="7227"/>
                </a:lnTo>
                <a:lnTo>
                  <a:pt x="14430" y="7349"/>
                </a:lnTo>
                <a:lnTo>
                  <a:pt x="14235" y="7422"/>
                </a:lnTo>
                <a:lnTo>
                  <a:pt x="14065" y="7543"/>
                </a:lnTo>
                <a:lnTo>
                  <a:pt x="14016" y="7592"/>
                </a:lnTo>
                <a:lnTo>
                  <a:pt x="14040" y="7665"/>
                </a:lnTo>
                <a:lnTo>
                  <a:pt x="14065" y="7714"/>
                </a:lnTo>
                <a:lnTo>
                  <a:pt x="14138" y="7738"/>
                </a:lnTo>
                <a:lnTo>
                  <a:pt x="14332" y="7714"/>
                </a:lnTo>
                <a:lnTo>
                  <a:pt x="14527" y="7665"/>
                </a:lnTo>
                <a:lnTo>
                  <a:pt x="14916" y="7568"/>
                </a:lnTo>
                <a:lnTo>
                  <a:pt x="15135" y="7519"/>
                </a:lnTo>
                <a:lnTo>
                  <a:pt x="15184" y="7981"/>
                </a:lnTo>
                <a:lnTo>
                  <a:pt x="14868" y="8030"/>
                </a:lnTo>
                <a:lnTo>
                  <a:pt x="14624" y="8054"/>
                </a:lnTo>
                <a:lnTo>
                  <a:pt x="14357" y="8079"/>
                </a:lnTo>
                <a:lnTo>
                  <a:pt x="14235" y="8103"/>
                </a:lnTo>
                <a:lnTo>
                  <a:pt x="14113" y="8152"/>
                </a:lnTo>
                <a:lnTo>
                  <a:pt x="14016" y="8200"/>
                </a:lnTo>
                <a:lnTo>
                  <a:pt x="13919" y="8298"/>
                </a:lnTo>
                <a:lnTo>
                  <a:pt x="13919" y="8322"/>
                </a:lnTo>
                <a:lnTo>
                  <a:pt x="13919" y="8346"/>
                </a:lnTo>
                <a:lnTo>
                  <a:pt x="13919" y="8395"/>
                </a:lnTo>
                <a:lnTo>
                  <a:pt x="13943" y="8395"/>
                </a:lnTo>
                <a:lnTo>
                  <a:pt x="14065" y="8419"/>
                </a:lnTo>
                <a:lnTo>
                  <a:pt x="14211" y="8444"/>
                </a:lnTo>
                <a:lnTo>
                  <a:pt x="14454" y="8444"/>
                </a:lnTo>
                <a:lnTo>
                  <a:pt x="14989" y="8395"/>
                </a:lnTo>
                <a:lnTo>
                  <a:pt x="15208" y="8395"/>
                </a:lnTo>
                <a:lnTo>
                  <a:pt x="15208" y="8857"/>
                </a:lnTo>
                <a:lnTo>
                  <a:pt x="14722" y="8882"/>
                </a:lnTo>
                <a:lnTo>
                  <a:pt x="14503" y="8882"/>
                </a:lnTo>
                <a:lnTo>
                  <a:pt x="14284" y="8906"/>
                </a:lnTo>
                <a:lnTo>
                  <a:pt x="14065" y="8955"/>
                </a:lnTo>
                <a:lnTo>
                  <a:pt x="13967" y="8979"/>
                </a:lnTo>
                <a:lnTo>
                  <a:pt x="13870" y="9028"/>
                </a:lnTo>
                <a:lnTo>
                  <a:pt x="13846" y="9052"/>
                </a:lnTo>
                <a:lnTo>
                  <a:pt x="13870" y="9076"/>
                </a:lnTo>
                <a:lnTo>
                  <a:pt x="13967" y="9125"/>
                </a:lnTo>
                <a:lnTo>
                  <a:pt x="14065" y="9174"/>
                </a:lnTo>
                <a:lnTo>
                  <a:pt x="14284" y="9222"/>
                </a:lnTo>
                <a:lnTo>
                  <a:pt x="14722" y="9222"/>
                </a:lnTo>
                <a:lnTo>
                  <a:pt x="14941" y="9247"/>
                </a:lnTo>
                <a:lnTo>
                  <a:pt x="15184" y="9247"/>
                </a:lnTo>
                <a:lnTo>
                  <a:pt x="15160" y="9465"/>
                </a:lnTo>
                <a:lnTo>
                  <a:pt x="14965" y="9514"/>
                </a:lnTo>
                <a:lnTo>
                  <a:pt x="14722" y="9563"/>
                </a:lnTo>
                <a:lnTo>
                  <a:pt x="14478" y="9660"/>
                </a:lnTo>
                <a:lnTo>
                  <a:pt x="14259" y="9757"/>
                </a:lnTo>
                <a:lnTo>
                  <a:pt x="14040" y="9879"/>
                </a:lnTo>
                <a:lnTo>
                  <a:pt x="14016" y="9903"/>
                </a:lnTo>
                <a:lnTo>
                  <a:pt x="14016" y="9952"/>
                </a:lnTo>
                <a:lnTo>
                  <a:pt x="14040" y="9976"/>
                </a:lnTo>
                <a:lnTo>
                  <a:pt x="14065" y="9976"/>
                </a:lnTo>
                <a:lnTo>
                  <a:pt x="14284" y="10001"/>
                </a:lnTo>
                <a:lnTo>
                  <a:pt x="14503" y="9976"/>
                </a:lnTo>
                <a:lnTo>
                  <a:pt x="14965" y="9903"/>
                </a:lnTo>
                <a:lnTo>
                  <a:pt x="15087" y="9879"/>
                </a:lnTo>
                <a:lnTo>
                  <a:pt x="14965" y="10390"/>
                </a:lnTo>
                <a:lnTo>
                  <a:pt x="14527" y="10463"/>
                </a:lnTo>
                <a:lnTo>
                  <a:pt x="14332" y="10487"/>
                </a:lnTo>
                <a:lnTo>
                  <a:pt x="14162" y="10512"/>
                </a:lnTo>
                <a:lnTo>
                  <a:pt x="13992" y="10560"/>
                </a:lnTo>
                <a:lnTo>
                  <a:pt x="13919" y="10609"/>
                </a:lnTo>
                <a:lnTo>
                  <a:pt x="13846" y="10682"/>
                </a:lnTo>
                <a:lnTo>
                  <a:pt x="13821" y="10731"/>
                </a:lnTo>
                <a:lnTo>
                  <a:pt x="13846" y="10804"/>
                </a:lnTo>
                <a:lnTo>
                  <a:pt x="13870" y="10852"/>
                </a:lnTo>
                <a:lnTo>
                  <a:pt x="13894" y="10901"/>
                </a:lnTo>
                <a:lnTo>
                  <a:pt x="13967" y="10925"/>
                </a:lnTo>
                <a:lnTo>
                  <a:pt x="14065" y="10950"/>
                </a:lnTo>
                <a:lnTo>
                  <a:pt x="14235" y="10950"/>
                </a:lnTo>
                <a:lnTo>
                  <a:pt x="14576" y="10901"/>
                </a:lnTo>
                <a:lnTo>
                  <a:pt x="14795" y="10877"/>
                </a:lnTo>
                <a:lnTo>
                  <a:pt x="14795" y="10877"/>
                </a:lnTo>
                <a:lnTo>
                  <a:pt x="14600" y="11339"/>
                </a:lnTo>
                <a:lnTo>
                  <a:pt x="14478" y="11339"/>
                </a:lnTo>
                <a:lnTo>
                  <a:pt x="14284" y="11315"/>
                </a:lnTo>
                <a:lnTo>
                  <a:pt x="14089" y="11339"/>
                </a:lnTo>
                <a:lnTo>
                  <a:pt x="13919" y="11363"/>
                </a:lnTo>
                <a:lnTo>
                  <a:pt x="13724" y="11436"/>
                </a:lnTo>
                <a:lnTo>
                  <a:pt x="13724" y="11461"/>
                </a:lnTo>
                <a:lnTo>
                  <a:pt x="13724" y="11485"/>
                </a:lnTo>
                <a:lnTo>
                  <a:pt x="13894" y="11558"/>
                </a:lnTo>
                <a:lnTo>
                  <a:pt x="14065" y="11607"/>
                </a:lnTo>
                <a:lnTo>
                  <a:pt x="14430" y="11655"/>
                </a:lnTo>
                <a:lnTo>
                  <a:pt x="14186" y="12069"/>
                </a:lnTo>
                <a:lnTo>
                  <a:pt x="13967" y="12069"/>
                </a:lnTo>
                <a:lnTo>
                  <a:pt x="13724" y="12093"/>
                </a:lnTo>
                <a:lnTo>
                  <a:pt x="13602" y="12069"/>
                </a:lnTo>
                <a:lnTo>
                  <a:pt x="13456" y="12045"/>
                </a:lnTo>
                <a:lnTo>
                  <a:pt x="13335" y="12020"/>
                </a:lnTo>
                <a:lnTo>
                  <a:pt x="13213" y="12020"/>
                </a:lnTo>
                <a:lnTo>
                  <a:pt x="13189" y="12045"/>
                </a:lnTo>
                <a:lnTo>
                  <a:pt x="13164" y="12069"/>
                </a:lnTo>
                <a:lnTo>
                  <a:pt x="13189" y="12166"/>
                </a:lnTo>
                <a:lnTo>
                  <a:pt x="13237" y="12239"/>
                </a:lnTo>
                <a:lnTo>
                  <a:pt x="13310" y="12312"/>
                </a:lnTo>
                <a:lnTo>
                  <a:pt x="13408" y="12361"/>
                </a:lnTo>
                <a:lnTo>
                  <a:pt x="13529" y="12385"/>
                </a:lnTo>
                <a:lnTo>
                  <a:pt x="13651" y="12410"/>
                </a:lnTo>
                <a:lnTo>
                  <a:pt x="13919" y="12434"/>
                </a:lnTo>
                <a:lnTo>
                  <a:pt x="13578" y="12823"/>
                </a:lnTo>
                <a:lnTo>
                  <a:pt x="13067" y="12726"/>
                </a:lnTo>
                <a:lnTo>
                  <a:pt x="12848" y="12677"/>
                </a:lnTo>
                <a:lnTo>
                  <a:pt x="12726" y="12677"/>
                </a:lnTo>
                <a:lnTo>
                  <a:pt x="12605" y="12702"/>
                </a:lnTo>
                <a:lnTo>
                  <a:pt x="12605" y="12726"/>
                </a:lnTo>
                <a:lnTo>
                  <a:pt x="12580" y="12775"/>
                </a:lnTo>
                <a:lnTo>
                  <a:pt x="12629" y="12848"/>
                </a:lnTo>
                <a:lnTo>
                  <a:pt x="12678" y="12921"/>
                </a:lnTo>
                <a:lnTo>
                  <a:pt x="12726" y="12969"/>
                </a:lnTo>
                <a:lnTo>
                  <a:pt x="12824" y="13018"/>
                </a:lnTo>
                <a:lnTo>
                  <a:pt x="13018" y="13115"/>
                </a:lnTo>
                <a:lnTo>
                  <a:pt x="13237" y="13164"/>
                </a:lnTo>
                <a:lnTo>
                  <a:pt x="13091" y="13286"/>
                </a:lnTo>
                <a:lnTo>
                  <a:pt x="13043" y="13286"/>
                </a:lnTo>
                <a:lnTo>
                  <a:pt x="12580" y="13261"/>
                </a:lnTo>
                <a:lnTo>
                  <a:pt x="12337" y="13213"/>
                </a:lnTo>
                <a:lnTo>
                  <a:pt x="12215" y="13188"/>
                </a:lnTo>
                <a:lnTo>
                  <a:pt x="12094" y="13188"/>
                </a:lnTo>
                <a:lnTo>
                  <a:pt x="12021" y="13213"/>
                </a:lnTo>
                <a:lnTo>
                  <a:pt x="11972" y="13261"/>
                </a:lnTo>
                <a:lnTo>
                  <a:pt x="11972" y="13334"/>
                </a:lnTo>
                <a:lnTo>
                  <a:pt x="11996" y="13383"/>
                </a:lnTo>
                <a:lnTo>
                  <a:pt x="12142" y="13505"/>
                </a:lnTo>
                <a:lnTo>
                  <a:pt x="12288" y="13578"/>
                </a:lnTo>
                <a:lnTo>
                  <a:pt x="12459" y="13626"/>
                </a:lnTo>
                <a:lnTo>
                  <a:pt x="12653" y="13651"/>
                </a:lnTo>
                <a:lnTo>
                  <a:pt x="12215" y="13943"/>
                </a:lnTo>
                <a:lnTo>
                  <a:pt x="12142" y="13918"/>
                </a:lnTo>
                <a:lnTo>
                  <a:pt x="11680" y="13821"/>
                </a:lnTo>
                <a:lnTo>
                  <a:pt x="11461" y="13772"/>
                </a:lnTo>
                <a:lnTo>
                  <a:pt x="11242" y="13724"/>
                </a:lnTo>
                <a:lnTo>
                  <a:pt x="11218" y="13748"/>
                </a:lnTo>
                <a:lnTo>
                  <a:pt x="11193" y="13748"/>
                </a:lnTo>
                <a:lnTo>
                  <a:pt x="11193" y="13821"/>
                </a:lnTo>
                <a:lnTo>
                  <a:pt x="11242" y="13894"/>
                </a:lnTo>
                <a:lnTo>
                  <a:pt x="11291" y="13967"/>
                </a:lnTo>
                <a:lnTo>
                  <a:pt x="11437" y="14064"/>
                </a:lnTo>
                <a:lnTo>
                  <a:pt x="11607" y="14137"/>
                </a:lnTo>
                <a:lnTo>
                  <a:pt x="11777" y="14210"/>
                </a:lnTo>
                <a:lnTo>
                  <a:pt x="11437" y="14381"/>
                </a:lnTo>
                <a:lnTo>
                  <a:pt x="11364" y="14332"/>
                </a:lnTo>
                <a:lnTo>
                  <a:pt x="11315" y="14308"/>
                </a:lnTo>
                <a:lnTo>
                  <a:pt x="11169" y="14259"/>
                </a:lnTo>
                <a:lnTo>
                  <a:pt x="10877" y="14235"/>
                </a:lnTo>
                <a:lnTo>
                  <a:pt x="10634" y="14210"/>
                </a:lnTo>
                <a:lnTo>
                  <a:pt x="10488" y="14210"/>
                </a:lnTo>
                <a:lnTo>
                  <a:pt x="10366" y="14235"/>
                </a:lnTo>
                <a:lnTo>
                  <a:pt x="10342" y="14283"/>
                </a:lnTo>
                <a:lnTo>
                  <a:pt x="10366" y="14332"/>
                </a:lnTo>
                <a:lnTo>
                  <a:pt x="10390" y="14381"/>
                </a:lnTo>
                <a:lnTo>
                  <a:pt x="10488" y="14478"/>
                </a:lnTo>
                <a:lnTo>
                  <a:pt x="10609" y="14551"/>
                </a:lnTo>
                <a:lnTo>
                  <a:pt x="10707" y="14575"/>
                </a:lnTo>
                <a:lnTo>
                  <a:pt x="10877" y="14624"/>
                </a:lnTo>
                <a:lnTo>
                  <a:pt x="10488" y="14746"/>
                </a:lnTo>
                <a:lnTo>
                  <a:pt x="10293" y="14673"/>
                </a:lnTo>
                <a:lnTo>
                  <a:pt x="10098" y="14624"/>
                </a:lnTo>
                <a:lnTo>
                  <a:pt x="9904" y="14600"/>
                </a:lnTo>
                <a:lnTo>
                  <a:pt x="9782" y="14600"/>
                </a:lnTo>
                <a:lnTo>
                  <a:pt x="9685" y="14648"/>
                </a:lnTo>
                <a:lnTo>
                  <a:pt x="9660" y="14673"/>
                </a:lnTo>
                <a:lnTo>
                  <a:pt x="9660" y="14721"/>
                </a:lnTo>
                <a:lnTo>
                  <a:pt x="9709" y="14794"/>
                </a:lnTo>
                <a:lnTo>
                  <a:pt x="9782" y="14843"/>
                </a:lnTo>
                <a:lnTo>
                  <a:pt x="9928" y="14916"/>
                </a:lnTo>
                <a:lnTo>
                  <a:pt x="9612" y="14989"/>
                </a:lnTo>
                <a:lnTo>
                  <a:pt x="9563" y="14940"/>
                </a:lnTo>
                <a:lnTo>
                  <a:pt x="9514" y="14916"/>
                </a:lnTo>
                <a:lnTo>
                  <a:pt x="9417" y="14867"/>
                </a:lnTo>
                <a:lnTo>
                  <a:pt x="9222" y="14843"/>
                </a:lnTo>
                <a:lnTo>
                  <a:pt x="9125" y="14843"/>
                </a:lnTo>
                <a:lnTo>
                  <a:pt x="9028" y="14867"/>
                </a:lnTo>
                <a:lnTo>
                  <a:pt x="9003" y="14916"/>
                </a:lnTo>
                <a:lnTo>
                  <a:pt x="8979" y="14965"/>
                </a:lnTo>
                <a:lnTo>
                  <a:pt x="8955" y="15013"/>
                </a:lnTo>
                <a:lnTo>
                  <a:pt x="8979" y="15062"/>
                </a:lnTo>
                <a:lnTo>
                  <a:pt x="9003" y="15086"/>
                </a:lnTo>
                <a:lnTo>
                  <a:pt x="8638" y="15135"/>
                </a:lnTo>
                <a:lnTo>
                  <a:pt x="8298" y="15159"/>
                </a:lnTo>
                <a:lnTo>
                  <a:pt x="7203" y="15159"/>
                </a:lnTo>
                <a:lnTo>
                  <a:pt x="6838" y="15111"/>
                </a:lnTo>
                <a:lnTo>
                  <a:pt x="6497" y="15062"/>
                </a:lnTo>
                <a:lnTo>
                  <a:pt x="6132" y="14989"/>
                </a:lnTo>
                <a:lnTo>
                  <a:pt x="5792" y="14916"/>
                </a:lnTo>
                <a:lnTo>
                  <a:pt x="5451" y="14819"/>
                </a:lnTo>
                <a:lnTo>
                  <a:pt x="5110" y="14697"/>
                </a:lnTo>
                <a:lnTo>
                  <a:pt x="4794" y="14575"/>
                </a:lnTo>
                <a:lnTo>
                  <a:pt x="4453" y="14405"/>
                </a:lnTo>
                <a:lnTo>
                  <a:pt x="4137" y="14259"/>
                </a:lnTo>
                <a:lnTo>
                  <a:pt x="3845" y="14064"/>
                </a:lnTo>
                <a:lnTo>
                  <a:pt x="3553" y="13870"/>
                </a:lnTo>
                <a:lnTo>
                  <a:pt x="3285" y="13675"/>
                </a:lnTo>
                <a:lnTo>
                  <a:pt x="3018" y="13456"/>
                </a:lnTo>
                <a:lnTo>
                  <a:pt x="2774" y="13237"/>
                </a:lnTo>
                <a:lnTo>
                  <a:pt x="2531" y="12994"/>
                </a:lnTo>
                <a:lnTo>
                  <a:pt x="2312" y="12775"/>
                </a:lnTo>
                <a:lnTo>
                  <a:pt x="2093" y="12507"/>
                </a:lnTo>
                <a:lnTo>
                  <a:pt x="1898" y="12239"/>
                </a:lnTo>
                <a:lnTo>
                  <a:pt x="1728" y="11972"/>
                </a:lnTo>
                <a:lnTo>
                  <a:pt x="1558" y="11704"/>
                </a:lnTo>
                <a:lnTo>
                  <a:pt x="1387" y="11412"/>
                </a:lnTo>
                <a:lnTo>
                  <a:pt x="1266" y="11120"/>
                </a:lnTo>
                <a:lnTo>
                  <a:pt x="1144" y="10828"/>
                </a:lnTo>
                <a:lnTo>
                  <a:pt x="1022" y="10512"/>
                </a:lnTo>
                <a:lnTo>
                  <a:pt x="949" y="10195"/>
                </a:lnTo>
                <a:lnTo>
                  <a:pt x="876" y="9879"/>
                </a:lnTo>
                <a:lnTo>
                  <a:pt x="828" y="9538"/>
                </a:lnTo>
                <a:lnTo>
                  <a:pt x="755" y="9003"/>
                </a:lnTo>
                <a:lnTo>
                  <a:pt x="730" y="8468"/>
                </a:lnTo>
                <a:lnTo>
                  <a:pt x="730" y="7933"/>
                </a:lnTo>
                <a:lnTo>
                  <a:pt x="779" y="7397"/>
                </a:lnTo>
                <a:lnTo>
                  <a:pt x="828" y="6862"/>
                </a:lnTo>
                <a:lnTo>
                  <a:pt x="949" y="6351"/>
                </a:lnTo>
                <a:lnTo>
                  <a:pt x="1071" y="5840"/>
                </a:lnTo>
                <a:lnTo>
                  <a:pt x="1266" y="5353"/>
                </a:lnTo>
                <a:lnTo>
                  <a:pt x="1387" y="5061"/>
                </a:lnTo>
                <a:lnTo>
                  <a:pt x="1558" y="4745"/>
                </a:lnTo>
                <a:lnTo>
                  <a:pt x="1752" y="4404"/>
                </a:lnTo>
                <a:lnTo>
                  <a:pt x="1996" y="4064"/>
                </a:lnTo>
                <a:lnTo>
                  <a:pt x="2263" y="3699"/>
                </a:lnTo>
                <a:lnTo>
                  <a:pt x="2555" y="3334"/>
                </a:lnTo>
                <a:lnTo>
                  <a:pt x="2896" y="2944"/>
                </a:lnTo>
                <a:lnTo>
                  <a:pt x="3261" y="2604"/>
                </a:lnTo>
                <a:lnTo>
                  <a:pt x="3650" y="2263"/>
                </a:lnTo>
                <a:lnTo>
                  <a:pt x="4064" y="1922"/>
                </a:lnTo>
                <a:lnTo>
                  <a:pt x="4526" y="1630"/>
                </a:lnTo>
                <a:lnTo>
                  <a:pt x="5013" y="1363"/>
                </a:lnTo>
                <a:lnTo>
                  <a:pt x="5500" y="1144"/>
                </a:lnTo>
                <a:lnTo>
                  <a:pt x="6035" y="974"/>
                </a:lnTo>
                <a:lnTo>
                  <a:pt x="6303" y="925"/>
                </a:lnTo>
                <a:lnTo>
                  <a:pt x="6595" y="876"/>
                </a:lnTo>
                <a:lnTo>
                  <a:pt x="6862" y="828"/>
                </a:lnTo>
                <a:lnTo>
                  <a:pt x="7154" y="803"/>
                </a:lnTo>
                <a:lnTo>
                  <a:pt x="7519" y="779"/>
                </a:lnTo>
                <a:lnTo>
                  <a:pt x="7909" y="730"/>
                </a:lnTo>
                <a:lnTo>
                  <a:pt x="8298" y="682"/>
                </a:lnTo>
                <a:close/>
                <a:moveTo>
                  <a:pt x="8128" y="0"/>
                </a:moveTo>
                <a:lnTo>
                  <a:pt x="7738" y="25"/>
                </a:lnTo>
                <a:lnTo>
                  <a:pt x="7373" y="73"/>
                </a:lnTo>
                <a:lnTo>
                  <a:pt x="7081" y="49"/>
                </a:lnTo>
                <a:lnTo>
                  <a:pt x="6765" y="49"/>
                </a:lnTo>
                <a:lnTo>
                  <a:pt x="6473" y="73"/>
                </a:lnTo>
                <a:lnTo>
                  <a:pt x="6157" y="146"/>
                </a:lnTo>
                <a:lnTo>
                  <a:pt x="5840" y="219"/>
                </a:lnTo>
                <a:lnTo>
                  <a:pt x="5524" y="317"/>
                </a:lnTo>
                <a:lnTo>
                  <a:pt x="5208" y="438"/>
                </a:lnTo>
                <a:lnTo>
                  <a:pt x="4916" y="560"/>
                </a:lnTo>
                <a:lnTo>
                  <a:pt x="4307" y="876"/>
                </a:lnTo>
                <a:lnTo>
                  <a:pt x="3748" y="1217"/>
                </a:lnTo>
                <a:lnTo>
                  <a:pt x="3212" y="1606"/>
                </a:lnTo>
                <a:lnTo>
                  <a:pt x="2750" y="1995"/>
                </a:lnTo>
                <a:lnTo>
                  <a:pt x="2482" y="2239"/>
                </a:lnTo>
                <a:lnTo>
                  <a:pt x="2239" y="2482"/>
                </a:lnTo>
                <a:lnTo>
                  <a:pt x="2020" y="2725"/>
                </a:lnTo>
                <a:lnTo>
                  <a:pt x="1825" y="2993"/>
                </a:lnTo>
                <a:lnTo>
                  <a:pt x="1631" y="3261"/>
                </a:lnTo>
                <a:lnTo>
                  <a:pt x="1436" y="3528"/>
                </a:lnTo>
                <a:lnTo>
                  <a:pt x="1120" y="4088"/>
                </a:lnTo>
                <a:lnTo>
                  <a:pt x="852" y="4696"/>
                </a:lnTo>
                <a:lnTo>
                  <a:pt x="609" y="5305"/>
                </a:lnTo>
                <a:lnTo>
                  <a:pt x="390" y="5962"/>
                </a:lnTo>
                <a:lnTo>
                  <a:pt x="195" y="6643"/>
                </a:lnTo>
                <a:lnTo>
                  <a:pt x="122" y="7008"/>
                </a:lnTo>
                <a:lnTo>
                  <a:pt x="49" y="7373"/>
                </a:lnTo>
                <a:lnTo>
                  <a:pt x="25" y="7738"/>
                </a:lnTo>
                <a:lnTo>
                  <a:pt x="1" y="8103"/>
                </a:lnTo>
                <a:lnTo>
                  <a:pt x="1" y="8468"/>
                </a:lnTo>
                <a:lnTo>
                  <a:pt x="1" y="8809"/>
                </a:lnTo>
                <a:lnTo>
                  <a:pt x="49" y="9174"/>
                </a:lnTo>
                <a:lnTo>
                  <a:pt x="98" y="9514"/>
                </a:lnTo>
                <a:lnTo>
                  <a:pt x="171" y="9879"/>
                </a:lnTo>
                <a:lnTo>
                  <a:pt x="268" y="10220"/>
                </a:lnTo>
                <a:lnTo>
                  <a:pt x="365" y="10560"/>
                </a:lnTo>
                <a:lnTo>
                  <a:pt x="487" y="10901"/>
                </a:lnTo>
                <a:lnTo>
                  <a:pt x="633" y="11242"/>
                </a:lnTo>
                <a:lnTo>
                  <a:pt x="803" y="11582"/>
                </a:lnTo>
                <a:lnTo>
                  <a:pt x="1168" y="12264"/>
                </a:lnTo>
                <a:lnTo>
                  <a:pt x="1387" y="12629"/>
                </a:lnTo>
                <a:lnTo>
                  <a:pt x="1631" y="12994"/>
                </a:lnTo>
                <a:lnTo>
                  <a:pt x="1874" y="13334"/>
                </a:lnTo>
                <a:lnTo>
                  <a:pt x="2142" y="13651"/>
                </a:lnTo>
                <a:lnTo>
                  <a:pt x="2434" y="13943"/>
                </a:lnTo>
                <a:lnTo>
                  <a:pt x="2726" y="14235"/>
                </a:lnTo>
                <a:lnTo>
                  <a:pt x="3042" y="14502"/>
                </a:lnTo>
                <a:lnTo>
                  <a:pt x="3358" y="14746"/>
                </a:lnTo>
                <a:lnTo>
                  <a:pt x="3699" y="14965"/>
                </a:lnTo>
                <a:lnTo>
                  <a:pt x="4040" y="15159"/>
                </a:lnTo>
                <a:lnTo>
                  <a:pt x="4405" y="15354"/>
                </a:lnTo>
                <a:lnTo>
                  <a:pt x="4794" y="15500"/>
                </a:lnTo>
                <a:lnTo>
                  <a:pt x="5183" y="15622"/>
                </a:lnTo>
                <a:lnTo>
                  <a:pt x="5573" y="15743"/>
                </a:lnTo>
                <a:lnTo>
                  <a:pt x="5986" y="15816"/>
                </a:lnTo>
                <a:lnTo>
                  <a:pt x="6424" y="15889"/>
                </a:lnTo>
                <a:lnTo>
                  <a:pt x="6838" y="15914"/>
                </a:lnTo>
                <a:lnTo>
                  <a:pt x="7276" y="15938"/>
                </a:lnTo>
                <a:lnTo>
                  <a:pt x="7714" y="15938"/>
                </a:lnTo>
                <a:lnTo>
                  <a:pt x="8152" y="15914"/>
                </a:lnTo>
                <a:lnTo>
                  <a:pt x="8565" y="15889"/>
                </a:lnTo>
                <a:lnTo>
                  <a:pt x="9003" y="15841"/>
                </a:lnTo>
                <a:lnTo>
                  <a:pt x="9417" y="15768"/>
                </a:lnTo>
                <a:lnTo>
                  <a:pt x="9831" y="15670"/>
                </a:lnTo>
                <a:lnTo>
                  <a:pt x="10244" y="15573"/>
                </a:lnTo>
                <a:lnTo>
                  <a:pt x="10658" y="15451"/>
                </a:lnTo>
                <a:lnTo>
                  <a:pt x="11047" y="15305"/>
                </a:lnTo>
                <a:lnTo>
                  <a:pt x="11437" y="15135"/>
                </a:lnTo>
                <a:lnTo>
                  <a:pt x="11826" y="14940"/>
                </a:lnTo>
                <a:lnTo>
                  <a:pt x="12191" y="14721"/>
                </a:lnTo>
                <a:lnTo>
                  <a:pt x="12556" y="14478"/>
                </a:lnTo>
                <a:lnTo>
                  <a:pt x="12921" y="14235"/>
                </a:lnTo>
                <a:lnTo>
                  <a:pt x="13262" y="13943"/>
                </a:lnTo>
                <a:lnTo>
                  <a:pt x="13578" y="13651"/>
                </a:lnTo>
                <a:lnTo>
                  <a:pt x="13894" y="13334"/>
                </a:lnTo>
                <a:lnTo>
                  <a:pt x="14186" y="13018"/>
                </a:lnTo>
                <a:lnTo>
                  <a:pt x="14430" y="12702"/>
                </a:lnTo>
                <a:lnTo>
                  <a:pt x="14673" y="12361"/>
                </a:lnTo>
                <a:lnTo>
                  <a:pt x="14892" y="11996"/>
                </a:lnTo>
                <a:lnTo>
                  <a:pt x="15087" y="11631"/>
                </a:lnTo>
                <a:lnTo>
                  <a:pt x="15111" y="11631"/>
                </a:lnTo>
                <a:lnTo>
                  <a:pt x="15135" y="11582"/>
                </a:lnTo>
                <a:lnTo>
                  <a:pt x="15135" y="11534"/>
                </a:lnTo>
                <a:lnTo>
                  <a:pt x="15330" y="11096"/>
                </a:lnTo>
                <a:lnTo>
                  <a:pt x="15500" y="10658"/>
                </a:lnTo>
                <a:lnTo>
                  <a:pt x="15622" y="10195"/>
                </a:lnTo>
                <a:lnTo>
                  <a:pt x="15719" y="9733"/>
                </a:lnTo>
                <a:lnTo>
                  <a:pt x="15744" y="9709"/>
                </a:lnTo>
                <a:lnTo>
                  <a:pt x="15768" y="9684"/>
                </a:lnTo>
                <a:lnTo>
                  <a:pt x="15768" y="9636"/>
                </a:lnTo>
                <a:lnTo>
                  <a:pt x="15768" y="9611"/>
                </a:lnTo>
                <a:lnTo>
                  <a:pt x="15744" y="9563"/>
                </a:lnTo>
                <a:lnTo>
                  <a:pt x="15792" y="9174"/>
                </a:lnTo>
                <a:lnTo>
                  <a:pt x="15817" y="8760"/>
                </a:lnTo>
                <a:lnTo>
                  <a:pt x="15817" y="8371"/>
                </a:lnTo>
                <a:lnTo>
                  <a:pt x="15817" y="7957"/>
                </a:lnTo>
                <a:lnTo>
                  <a:pt x="15719" y="7105"/>
                </a:lnTo>
                <a:lnTo>
                  <a:pt x="15671" y="6667"/>
                </a:lnTo>
                <a:lnTo>
                  <a:pt x="15598" y="6254"/>
                </a:lnTo>
                <a:lnTo>
                  <a:pt x="15500" y="5840"/>
                </a:lnTo>
                <a:lnTo>
                  <a:pt x="15403" y="5426"/>
                </a:lnTo>
                <a:lnTo>
                  <a:pt x="15281" y="5013"/>
                </a:lnTo>
                <a:lnTo>
                  <a:pt x="15135" y="4623"/>
                </a:lnTo>
                <a:lnTo>
                  <a:pt x="14989" y="4234"/>
                </a:lnTo>
                <a:lnTo>
                  <a:pt x="14819" y="3845"/>
                </a:lnTo>
                <a:lnTo>
                  <a:pt x="14600" y="3480"/>
                </a:lnTo>
                <a:lnTo>
                  <a:pt x="14381" y="3115"/>
                </a:lnTo>
                <a:lnTo>
                  <a:pt x="14138" y="2774"/>
                </a:lnTo>
                <a:lnTo>
                  <a:pt x="13870" y="2458"/>
                </a:lnTo>
                <a:lnTo>
                  <a:pt x="13578" y="2141"/>
                </a:lnTo>
                <a:lnTo>
                  <a:pt x="13262" y="1849"/>
                </a:lnTo>
                <a:lnTo>
                  <a:pt x="12970" y="1582"/>
                </a:lnTo>
                <a:lnTo>
                  <a:pt x="12629" y="1363"/>
                </a:lnTo>
                <a:lnTo>
                  <a:pt x="12288" y="1144"/>
                </a:lnTo>
                <a:lnTo>
                  <a:pt x="11948" y="949"/>
                </a:lnTo>
                <a:lnTo>
                  <a:pt x="11583" y="779"/>
                </a:lnTo>
                <a:lnTo>
                  <a:pt x="11218" y="609"/>
                </a:lnTo>
                <a:lnTo>
                  <a:pt x="10828" y="487"/>
                </a:lnTo>
                <a:lnTo>
                  <a:pt x="10463" y="365"/>
                </a:lnTo>
                <a:lnTo>
                  <a:pt x="10098" y="268"/>
                </a:lnTo>
                <a:lnTo>
                  <a:pt x="9709" y="171"/>
                </a:lnTo>
                <a:lnTo>
                  <a:pt x="9320" y="98"/>
                </a:lnTo>
                <a:lnTo>
                  <a:pt x="8930" y="49"/>
                </a:lnTo>
                <a:lnTo>
                  <a:pt x="8517" y="25"/>
                </a:lnTo>
                <a:lnTo>
                  <a:pt x="8128" y="0"/>
                </a:lnTo>
                <a:close/>
              </a:path>
            </a:pathLst>
          </a:custGeom>
          <a:solidFill>
            <a:srgbClr val="454F5B"/>
          </a:solidFill>
          <a:ln>
            <a:noFill/>
          </a:ln>
        </p:spPr>
        <p:txBody>
          <a:bodyPr spcFirstLastPara="1" wrap="square" lIns="91425" tIns="91425" rIns="91425" bIns="91425" anchor="ctr" anchorCtr="0">
            <a:noAutofit/>
          </a:bodyPr>
          <a:lstStyle/>
          <a:p>
            <a:endParaRPr dirty="0"/>
          </a:p>
        </p:txBody>
      </p:sp>
      <p:sp>
        <p:nvSpPr>
          <p:cNvPr id="47" name="Arrow: Right 46">
            <a:extLst>
              <a:ext uri="{FF2B5EF4-FFF2-40B4-BE49-F238E27FC236}">
                <a16:creationId xmlns:a16="http://schemas.microsoft.com/office/drawing/2014/main" id="{4A447031-63FE-4EE1-ACFC-105542A1B3FA}"/>
              </a:ext>
            </a:extLst>
          </p:cNvPr>
          <p:cNvSpPr/>
          <p:nvPr/>
        </p:nvSpPr>
        <p:spPr>
          <a:xfrm rot="10228949">
            <a:off x="2826599" y="4206097"/>
            <a:ext cx="584821" cy="162233"/>
          </a:xfrm>
          <a:prstGeom prst="rightArrow">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53" name="Arrow: Circular 52">
            <a:extLst>
              <a:ext uri="{FF2B5EF4-FFF2-40B4-BE49-F238E27FC236}">
                <a16:creationId xmlns:a16="http://schemas.microsoft.com/office/drawing/2014/main" id="{BC348CB9-0359-4A81-B106-F13ED3B49AD2}"/>
              </a:ext>
            </a:extLst>
          </p:cNvPr>
          <p:cNvSpPr/>
          <p:nvPr/>
        </p:nvSpPr>
        <p:spPr>
          <a:xfrm rot="12701660">
            <a:off x="3782949" y="4719029"/>
            <a:ext cx="921779" cy="661547"/>
          </a:xfrm>
          <a:prstGeom prst="circularArrow">
            <a:avLst>
              <a:gd name="adj1" fmla="val 12500"/>
              <a:gd name="adj2" fmla="val 1142319"/>
              <a:gd name="adj3" fmla="val 20457681"/>
              <a:gd name="adj4" fmla="val 12475922"/>
              <a:gd name="adj5" fmla="val 12500"/>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56" name="Arrow: Circular 55">
            <a:extLst>
              <a:ext uri="{FF2B5EF4-FFF2-40B4-BE49-F238E27FC236}">
                <a16:creationId xmlns:a16="http://schemas.microsoft.com/office/drawing/2014/main" id="{683F9298-BE15-4CEA-9E3E-9E2C168760B8}"/>
              </a:ext>
            </a:extLst>
          </p:cNvPr>
          <p:cNvSpPr/>
          <p:nvPr/>
        </p:nvSpPr>
        <p:spPr>
          <a:xfrm rot="20151479">
            <a:off x="4302895" y="3232725"/>
            <a:ext cx="921779" cy="661547"/>
          </a:xfrm>
          <a:prstGeom prst="circularArrow">
            <a:avLst>
              <a:gd name="adj1" fmla="val 12500"/>
              <a:gd name="adj2" fmla="val 1142319"/>
              <a:gd name="adj3" fmla="val 20457681"/>
              <a:gd name="adj4" fmla="val 12475922"/>
              <a:gd name="adj5" fmla="val 12500"/>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57" name="Arrow: Circular 56">
            <a:extLst>
              <a:ext uri="{FF2B5EF4-FFF2-40B4-BE49-F238E27FC236}">
                <a16:creationId xmlns:a16="http://schemas.microsoft.com/office/drawing/2014/main" id="{DD61F144-6262-4800-88D2-09CA1F8A975C}"/>
              </a:ext>
            </a:extLst>
          </p:cNvPr>
          <p:cNvSpPr/>
          <p:nvPr/>
        </p:nvSpPr>
        <p:spPr>
          <a:xfrm rot="9254886">
            <a:off x="5508783" y="4903248"/>
            <a:ext cx="921779" cy="661547"/>
          </a:xfrm>
          <a:prstGeom prst="circularArrow">
            <a:avLst>
              <a:gd name="adj1" fmla="val 12500"/>
              <a:gd name="adj2" fmla="val 1142319"/>
              <a:gd name="adj3" fmla="val 20457681"/>
              <a:gd name="adj4" fmla="val 12475922"/>
              <a:gd name="adj5" fmla="val 12500"/>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58" name="Arrow: Circular 57">
            <a:extLst>
              <a:ext uri="{FF2B5EF4-FFF2-40B4-BE49-F238E27FC236}">
                <a16:creationId xmlns:a16="http://schemas.microsoft.com/office/drawing/2014/main" id="{2C7F75E1-78E5-4C1B-BCE7-61CD93D1F344}"/>
              </a:ext>
            </a:extLst>
          </p:cNvPr>
          <p:cNvSpPr/>
          <p:nvPr/>
        </p:nvSpPr>
        <p:spPr>
          <a:xfrm rot="2306150">
            <a:off x="5813265" y="3611231"/>
            <a:ext cx="921779" cy="661547"/>
          </a:xfrm>
          <a:prstGeom prst="circularArrow">
            <a:avLst>
              <a:gd name="adj1" fmla="val 12500"/>
              <a:gd name="adj2" fmla="val 1142319"/>
              <a:gd name="adj3" fmla="val 20457681"/>
              <a:gd name="adj4" fmla="val 12475922"/>
              <a:gd name="adj5" fmla="val 12500"/>
            </a:avLst>
          </a:prstGeom>
          <a:solidFill>
            <a:srgbClr val="C7F464"/>
          </a:solidFill>
          <a:ln>
            <a:solidFill>
              <a:srgbClr val="C7F46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27" name="Google Shape;356;p39">
            <a:extLst>
              <a:ext uri="{FF2B5EF4-FFF2-40B4-BE49-F238E27FC236}">
                <a16:creationId xmlns:a16="http://schemas.microsoft.com/office/drawing/2014/main" id="{78287D1C-9AEB-4180-B808-0C728434994B}"/>
              </a:ext>
            </a:extLst>
          </p:cNvPr>
          <p:cNvSpPr/>
          <p:nvPr/>
        </p:nvSpPr>
        <p:spPr>
          <a:xfrm>
            <a:off x="1698477" y="4197999"/>
            <a:ext cx="881691" cy="791995"/>
          </a:xfrm>
          <a:custGeom>
            <a:avLst/>
            <a:gdLst/>
            <a:ahLst/>
            <a:cxnLst/>
            <a:rect l="l" t="t" r="r" b="b"/>
            <a:pathLst>
              <a:path w="15841" h="15938" extrusionOk="0">
                <a:moveTo>
                  <a:pt x="4502" y="7470"/>
                </a:moveTo>
                <a:lnTo>
                  <a:pt x="4575" y="7495"/>
                </a:lnTo>
                <a:lnTo>
                  <a:pt x="4648" y="7543"/>
                </a:lnTo>
                <a:lnTo>
                  <a:pt x="4696" y="7616"/>
                </a:lnTo>
                <a:lnTo>
                  <a:pt x="4721" y="7714"/>
                </a:lnTo>
                <a:lnTo>
                  <a:pt x="4721" y="7787"/>
                </a:lnTo>
                <a:lnTo>
                  <a:pt x="4696" y="7908"/>
                </a:lnTo>
                <a:lnTo>
                  <a:pt x="4623" y="7981"/>
                </a:lnTo>
                <a:lnTo>
                  <a:pt x="4550" y="8054"/>
                </a:lnTo>
                <a:lnTo>
                  <a:pt x="4429" y="8079"/>
                </a:lnTo>
                <a:lnTo>
                  <a:pt x="4307" y="8054"/>
                </a:lnTo>
                <a:lnTo>
                  <a:pt x="4234" y="7981"/>
                </a:lnTo>
                <a:lnTo>
                  <a:pt x="4161" y="7908"/>
                </a:lnTo>
                <a:lnTo>
                  <a:pt x="4137" y="7787"/>
                </a:lnTo>
                <a:lnTo>
                  <a:pt x="4161" y="7665"/>
                </a:lnTo>
                <a:lnTo>
                  <a:pt x="4234" y="7543"/>
                </a:lnTo>
                <a:lnTo>
                  <a:pt x="4307" y="7495"/>
                </a:lnTo>
                <a:lnTo>
                  <a:pt x="4404" y="7470"/>
                </a:lnTo>
                <a:close/>
                <a:moveTo>
                  <a:pt x="10877" y="7470"/>
                </a:moveTo>
                <a:lnTo>
                  <a:pt x="10950" y="7495"/>
                </a:lnTo>
                <a:lnTo>
                  <a:pt x="11023" y="7543"/>
                </a:lnTo>
                <a:lnTo>
                  <a:pt x="11071" y="7616"/>
                </a:lnTo>
                <a:lnTo>
                  <a:pt x="11096" y="7714"/>
                </a:lnTo>
                <a:lnTo>
                  <a:pt x="11096" y="7787"/>
                </a:lnTo>
                <a:lnTo>
                  <a:pt x="11071" y="7908"/>
                </a:lnTo>
                <a:lnTo>
                  <a:pt x="10998" y="7981"/>
                </a:lnTo>
                <a:lnTo>
                  <a:pt x="10926" y="8054"/>
                </a:lnTo>
                <a:lnTo>
                  <a:pt x="10804" y="8079"/>
                </a:lnTo>
                <a:lnTo>
                  <a:pt x="10682" y="8054"/>
                </a:lnTo>
                <a:lnTo>
                  <a:pt x="10609" y="7981"/>
                </a:lnTo>
                <a:lnTo>
                  <a:pt x="10536" y="7908"/>
                </a:lnTo>
                <a:lnTo>
                  <a:pt x="10512" y="7787"/>
                </a:lnTo>
                <a:lnTo>
                  <a:pt x="10536" y="7665"/>
                </a:lnTo>
                <a:lnTo>
                  <a:pt x="10609" y="7543"/>
                </a:lnTo>
                <a:lnTo>
                  <a:pt x="10682" y="7495"/>
                </a:lnTo>
                <a:lnTo>
                  <a:pt x="10780" y="7470"/>
                </a:lnTo>
                <a:close/>
                <a:moveTo>
                  <a:pt x="4477" y="7081"/>
                </a:moveTo>
                <a:lnTo>
                  <a:pt x="4307" y="7105"/>
                </a:lnTo>
                <a:lnTo>
                  <a:pt x="4137" y="7178"/>
                </a:lnTo>
                <a:lnTo>
                  <a:pt x="4015" y="7300"/>
                </a:lnTo>
                <a:lnTo>
                  <a:pt x="3893" y="7446"/>
                </a:lnTo>
                <a:lnTo>
                  <a:pt x="3820" y="7568"/>
                </a:lnTo>
                <a:lnTo>
                  <a:pt x="3772" y="7714"/>
                </a:lnTo>
                <a:lnTo>
                  <a:pt x="3723" y="7835"/>
                </a:lnTo>
                <a:lnTo>
                  <a:pt x="3723" y="7981"/>
                </a:lnTo>
                <a:lnTo>
                  <a:pt x="3674" y="8225"/>
                </a:lnTo>
                <a:lnTo>
                  <a:pt x="3674" y="8395"/>
                </a:lnTo>
                <a:lnTo>
                  <a:pt x="3723" y="8565"/>
                </a:lnTo>
                <a:lnTo>
                  <a:pt x="3772" y="8711"/>
                </a:lnTo>
                <a:lnTo>
                  <a:pt x="3869" y="8833"/>
                </a:lnTo>
                <a:lnTo>
                  <a:pt x="3966" y="8955"/>
                </a:lnTo>
                <a:lnTo>
                  <a:pt x="4088" y="9028"/>
                </a:lnTo>
                <a:lnTo>
                  <a:pt x="4234" y="9101"/>
                </a:lnTo>
                <a:lnTo>
                  <a:pt x="4404" y="9149"/>
                </a:lnTo>
                <a:lnTo>
                  <a:pt x="4599" y="9174"/>
                </a:lnTo>
                <a:lnTo>
                  <a:pt x="4769" y="9149"/>
                </a:lnTo>
                <a:lnTo>
                  <a:pt x="4940" y="9101"/>
                </a:lnTo>
                <a:lnTo>
                  <a:pt x="5086" y="9028"/>
                </a:lnTo>
                <a:lnTo>
                  <a:pt x="5207" y="8930"/>
                </a:lnTo>
                <a:lnTo>
                  <a:pt x="5329" y="8809"/>
                </a:lnTo>
                <a:lnTo>
                  <a:pt x="5426" y="8663"/>
                </a:lnTo>
                <a:lnTo>
                  <a:pt x="5499" y="8517"/>
                </a:lnTo>
                <a:lnTo>
                  <a:pt x="5548" y="8346"/>
                </a:lnTo>
                <a:lnTo>
                  <a:pt x="5572" y="8176"/>
                </a:lnTo>
                <a:lnTo>
                  <a:pt x="5548" y="8006"/>
                </a:lnTo>
                <a:lnTo>
                  <a:pt x="5524" y="7835"/>
                </a:lnTo>
                <a:lnTo>
                  <a:pt x="5475" y="7689"/>
                </a:lnTo>
                <a:lnTo>
                  <a:pt x="5402" y="7519"/>
                </a:lnTo>
                <a:lnTo>
                  <a:pt x="5280" y="7397"/>
                </a:lnTo>
                <a:lnTo>
                  <a:pt x="5134" y="7251"/>
                </a:lnTo>
                <a:lnTo>
                  <a:pt x="4988" y="7154"/>
                </a:lnTo>
                <a:lnTo>
                  <a:pt x="4818" y="7105"/>
                </a:lnTo>
                <a:lnTo>
                  <a:pt x="4648" y="7081"/>
                </a:lnTo>
                <a:close/>
                <a:moveTo>
                  <a:pt x="10853" y="7081"/>
                </a:moveTo>
                <a:lnTo>
                  <a:pt x="10682" y="7105"/>
                </a:lnTo>
                <a:lnTo>
                  <a:pt x="10512" y="7178"/>
                </a:lnTo>
                <a:lnTo>
                  <a:pt x="10390" y="7300"/>
                </a:lnTo>
                <a:lnTo>
                  <a:pt x="10269" y="7446"/>
                </a:lnTo>
                <a:lnTo>
                  <a:pt x="10196" y="7568"/>
                </a:lnTo>
                <a:lnTo>
                  <a:pt x="10147" y="7714"/>
                </a:lnTo>
                <a:lnTo>
                  <a:pt x="10098" y="7835"/>
                </a:lnTo>
                <a:lnTo>
                  <a:pt x="10098" y="7981"/>
                </a:lnTo>
                <a:lnTo>
                  <a:pt x="10050" y="8225"/>
                </a:lnTo>
                <a:lnTo>
                  <a:pt x="10050" y="8395"/>
                </a:lnTo>
                <a:lnTo>
                  <a:pt x="10098" y="8565"/>
                </a:lnTo>
                <a:lnTo>
                  <a:pt x="10147" y="8711"/>
                </a:lnTo>
                <a:lnTo>
                  <a:pt x="10244" y="8833"/>
                </a:lnTo>
                <a:lnTo>
                  <a:pt x="10342" y="8955"/>
                </a:lnTo>
                <a:lnTo>
                  <a:pt x="10463" y="9028"/>
                </a:lnTo>
                <a:lnTo>
                  <a:pt x="10609" y="9101"/>
                </a:lnTo>
                <a:lnTo>
                  <a:pt x="10780" y="9149"/>
                </a:lnTo>
                <a:lnTo>
                  <a:pt x="10974" y="9174"/>
                </a:lnTo>
                <a:lnTo>
                  <a:pt x="11144" y="9149"/>
                </a:lnTo>
                <a:lnTo>
                  <a:pt x="11315" y="9101"/>
                </a:lnTo>
                <a:lnTo>
                  <a:pt x="11461" y="9028"/>
                </a:lnTo>
                <a:lnTo>
                  <a:pt x="11582" y="8930"/>
                </a:lnTo>
                <a:lnTo>
                  <a:pt x="11704" y="8809"/>
                </a:lnTo>
                <a:lnTo>
                  <a:pt x="11801" y="8663"/>
                </a:lnTo>
                <a:lnTo>
                  <a:pt x="11874" y="8517"/>
                </a:lnTo>
                <a:lnTo>
                  <a:pt x="11923" y="8346"/>
                </a:lnTo>
                <a:lnTo>
                  <a:pt x="11947" y="8176"/>
                </a:lnTo>
                <a:lnTo>
                  <a:pt x="11923" y="8006"/>
                </a:lnTo>
                <a:lnTo>
                  <a:pt x="11899" y="7835"/>
                </a:lnTo>
                <a:lnTo>
                  <a:pt x="11850" y="7689"/>
                </a:lnTo>
                <a:lnTo>
                  <a:pt x="11777" y="7519"/>
                </a:lnTo>
                <a:lnTo>
                  <a:pt x="11655" y="7397"/>
                </a:lnTo>
                <a:lnTo>
                  <a:pt x="11509" y="7251"/>
                </a:lnTo>
                <a:lnTo>
                  <a:pt x="11363" y="7154"/>
                </a:lnTo>
                <a:lnTo>
                  <a:pt x="11193" y="7105"/>
                </a:lnTo>
                <a:lnTo>
                  <a:pt x="11023" y="7081"/>
                </a:lnTo>
                <a:close/>
                <a:moveTo>
                  <a:pt x="7787" y="10244"/>
                </a:moveTo>
                <a:lnTo>
                  <a:pt x="7470" y="10268"/>
                </a:lnTo>
                <a:lnTo>
                  <a:pt x="7154" y="10293"/>
                </a:lnTo>
                <a:lnTo>
                  <a:pt x="6643" y="10390"/>
                </a:lnTo>
                <a:lnTo>
                  <a:pt x="6132" y="10536"/>
                </a:lnTo>
                <a:lnTo>
                  <a:pt x="5645" y="10731"/>
                </a:lnTo>
                <a:lnTo>
                  <a:pt x="5159" y="10950"/>
                </a:lnTo>
                <a:lnTo>
                  <a:pt x="4745" y="11144"/>
                </a:lnTo>
                <a:lnTo>
                  <a:pt x="4502" y="11266"/>
                </a:lnTo>
                <a:lnTo>
                  <a:pt x="4283" y="11388"/>
                </a:lnTo>
                <a:lnTo>
                  <a:pt x="4088" y="11534"/>
                </a:lnTo>
                <a:lnTo>
                  <a:pt x="3918" y="11704"/>
                </a:lnTo>
                <a:lnTo>
                  <a:pt x="3772" y="11899"/>
                </a:lnTo>
                <a:lnTo>
                  <a:pt x="3723" y="11996"/>
                </a:lnTo>
                <a:lnTo>
                  <a:pt x="3699" y="12118"/>
                </a:lnTo>
                <a:lnTo>
                  <a:pt x="3699" y="12166"/>
                </a:lnTo>
                <a:lnTo>
                  <a:pt x="3699" y="12239"/>
                </a:lnTo>
                <a:lnTo>
                  <a:pt x="3747" y="12288"/>
                </a:lnTo>
                <a:lnTo>
                  <a:pt x="3796" y="12312"/>
                </a:lnTo>
                <a:lnTo>
                  <a:pt x="3918" y="12312"/>
                </a:lnTo>
                <a:lnTo>
                  <a:pt x="3966" y="12288"/>
                </a:lnTo>
                <a:lnTo>
                  <a:pt x="4015" y="12239"/>
                </a:lnTo>
                <a:lnTo>
                  <a:pt x="4161" y="12093"/>
                </a:lnTo>
                <a:lnTo>
                  <a:pt x="4307" y="11947"/>
                </a:lnTo>
                <a:lnTo>
                  <a:pt x="4502" y="11826"/>
                </a:lnTo>
                <a:lnTo>
                  <a:pt x="4721" y="11704"/>
                </a:lnTo>
                <a:lnTo>
                  <a:pt x="5134" y="11509"/>
                </a:lnTo>
                <a:lnTo>
                  <a:pt x="5524" y="11339"/>
                </a:lnTo>
                <a:lnTo>
                  <a:pt x="5937" y="11169"/>
                </a:lnTo>
                <a:lnTo>
                  <a:pt x="6375" y="11023"/>
                </a:lnTo>
                <a:lnTo>
                  <a:pt x="6813" y="10901"/>
                </a:lnTo>
                <a:lnTo>
                  <a:pt x="7032" y="10852"/>
                </a:lnTo>
                <a:lnTo>
                  <a:pt x="7276" y="10828"/>
                </a:lnTo>
                <a:lnTo>
                  <a:pt x="7835" y="10804"/>
                </a:lnTo>
                <a:lnTo>
                  <a:pt x="8419" y="10828"/>
                </a:lnTo>
                <a:lnTo>
                  <a:pt x="9003" y="10901"/>
                </a:lnTo>
                <a:lnTo>
                  <a:pt x="9295" y="10950"/>
                </a:lnTo>
                <a:lnTo>
                  <a:pt x="9587" y="11023"/>
                </a:lnTo>
                <a:lnTo>
                  <a:pt x="9879" y="11120"/>
                </a:lnTo>
                <a:lnTo>
                  <a:pt x="10147" y="11242"/>
                </a:lnTo>
                <a:lnTo>
                  <a:pt x="10415" y="11363"/>
                </a:lnTo>
                <a:lnTo>
                  <a:pt x="10658" y="11509"/>
                </a:lnTo>
                <a:lnTo>
                  <a:pt x="10901" y="11655"/>
                </a:lnTo>
                <a:lnTo>
                  <a:pt x="11120" y="11850"/>
                </a:lnTo>
                <a:lnTo>
                  <a:pt x="11315" y="12045"/>
                </a:lnTo>
                <a:lnTo>
                  <a:pt x="11485" y="12288"/>
                </a:lnTo>
                <a:lnTo>
                  <a:pt x="11582" y="12361"/>
                </a:lnTo>
                <a:lnTo>
                  <a:pt x="11680" y="12410"/>
                </a:lnTo>
                <a:lnTo>
                  <a:pt x="11777" y="12410"/>
                </a:lnTo>
                <a:lnTo>
                  <a:pt x="11874" y="12361"/>
                </a:lnTo>
                <a:lnTo>
                  <a:pt x="11947" y="12288"/>
                </a:lnTo>
                <a:lnTo>
                  <a:pt x="11996" y="12215"/>
                </a:lnTo>
                <a:lnTo>
                  <a:pt x="12020" y="12118"/>
                </a:lnTo>
                <a:lnTo>
                  <a:pt x="11972" y="12020"/>
                </a:lnTo>
                <a:lnTo>
                  <a:pt x="11753" y="11753"/>
                </a:lnTo>
                <a:lnTo>
                  <a:pt x="11534" y="11509"/>
                </a:lnTo>
                <a:lnTo>
                  <a:pt x="11290" y="11290"/>
                </a:lnTo>
                <a:lnTo>
                  <a:pt x="11023" y="11096"/>
                </a:lnTo>
                <a:lnTo>
                  <a:pt x="10731" y="10925"/>
                </a:lnTo>
                <a:lnTo>
                  <a:pt x="10439" y="10779"/>
                </a:lnTo>
                <a:lnTo>
                  <a:pt x="10123" y="10633"/>
                </a:lnTo>
                <a:lnTo>
                  <a:pt x="9806" y="10536"/>
                </a:lnTo>
                <a:lnTo>
                  <a:pt x="9466" y="10439"/>
                </a:lnTo>
                <a:lnTo>
                  <a:pt x="9149" y="10366"/>
                </a:lnTo>
                <a:lnTo>
                  <a:pt x="8809" y="10317"/>
                </a:lnTo>
                <a:lnTo>
                  <a:pt x="8468" y="10268"/>
                </a:lnTo>
                <a:lnTo>
                  <a:pt x="8127" y="10244"/>
                </a:lnTo>
                <a:close/>
                <a:moveTo>
                  <a:pt x="8517" y="682"/>
                </a:moveTo>
                <a:lnTo>
                  <a:pt x="8663" y="706"/>
                </a:lnTo>
                <a:lnTo>
                  <a:pt x="9125" y="755"/>
                </a:lnTo>
                <a:lnTo>
                  <a:pt x="9563" y="803"/>
                </a:lnTo>
                <a:lnTo>
                  <a:pt x="10001" y="901"/>
                </a:lnTo>
                <a:lnTo>
                  <a:pt x="10439" y="1022"/>
                </a:lnTo>
                <a:lnTo>
                  <a:pt x="10780" y="1120"/>
                </a:lnTo>
                <a:lnTo>
                  <a:pt x="11120" y="1241"/>
                </a:lnTo>
                <a:lnTo>
                  <a:pt x="11461" y="1411"/>
                </a:lnTo>
                <a:lnTo>
                  <a:pt x="11777" y="1557"/>
                </a:lnTo>
                <a:lnTo>
                  <a:pt x="11777" y="1582"/>
                </a:lnTo>
                <a:lnTo>
                  <a:pt x="11728" y="1655"/>
                </a:lnTo>
                <a:lnTo>
                  <a:pt x="11753" y="1752"/>
                </a:lnTo>
                <a:lnTo>
                  <a:pt x="11777" y="1801"/>
                </a:lnTo>
                <a:lnTo>
                  <a:pt x="11826" y="1825"/>
                </a:lnTo>
                <a:lnTo>
                  <a:pt x="11899" y="1825"/>
                </a:lnTo>
                <a:lnTo>
                  <a:pt x="11972" y="1776"/>
                </a:lnTo>
                <a:lnTo>
                  <a:pt x="11996" y="1752"/>
                </a:lnTo>
                <a:lnTo>
                  <a:pt x="12020" y="1728"/>
                </a:lnTo>
                <a:lnTo>
                  <a:pt x="12045" y="1728"/>
                </a:lnTo>
                <a:lnTo>
                  <a:pt x="12142" y="1801"/>
                </a:lnTo>
                <a:lnTo>
                  <a:pt x="12118" y="1874"/>
                </a:lnTo>
                <a:lnTo>
                  <a:pt x="12093" y="1947"/>
                </a:lnTo>
                <a:lnTo>
                  <a:pt x="12118" y="1995"/>
                </a:lnTo>
                <a:lnTo>
                  <a:pt x="12142" y="2020"/>
                </a:lnTo>
                <a:lnTo>
                  <a:pt x="12191" y="2044"/>
                </a:lnTo>
                <a:lnTo>
                  <a:pt x="12215" y="2020"/>
                </a:lnTo>
                <a:lnTo>
                  <a:pt x="12264" y="1995"/>
                </a:lnTo>
                <a:lnTo>
                  <a:pt x="12337" y="1922"/>
                </a:lnTo>
                <a:lnTo>
                  <a:pt x="12556" y="2068"/>
                </a:lnTo>
                <a:lnTo>
                  <a:pt x="12507" y="2190"/>
                </a:lnTo>
                <a:lnTo>
                  <a:pt x="12507" y="2239"/>
                </a:lnTo>
                <a:lnTo>
                  <a:pt x="12507" y="2336"/>
                </a:lnTo>
                <a:lnTo>
                  <a:pt x="12531" y="2385"/>
                </a:lnTo>
                <a:lnTo>
                  <a:pt x="12556" y="2409"/>
                </a:lnTo>
                <a:lnTo>
                  <a:pt x="12604" y="2409"/>
                </a:lnTo>
                <a:lnTo>
                  <a:pt x="12653" y="2385"/>
                </a:lnTo>
                <a:lnTo>
                  <a:pt x="12702" y="2360"/>
                </a:lnTo>
                <a:lnTo>
                  <a:pt x="12750" y="2287"/>
                </a:lnTo>
                <a:lnTo>
                  <a:pt x="12775" y="2239"/>
                </a:lnTo>
                <a:lnTo>
                  <a:pt x="12969" y="2409"/>
                </a:lnTo>
                <a:lnTo>
                  <a:pt x="12896" y="2531"/>
                </a:lnTo>
                <a:lnTo>
                  <a:pt x="12848" y="2604"/>
                </a:lnTo>
                <a:lnTo>
                  <a:pt x="12848" y="2677"/>
                </a:lnTo>
                <a:lnTo>
                  <a:pt x="12848" y="2725"/>
                </a:lnTo>
                <a:lnTo>
                  <a:pt x="12872" y="2750"/>
                </a:lnTo>
                <a:lnTo>
                  <a:pt x="12921" y="2774"/>
                </a:lnTo>
                <a:lnTo>
                  <a:pt x="12969" y="2774"/>
                </a:lnTo>
                <a:lnTo>
                  <a:pt x="13091" y="2701"/>
                </a:lnTo>
                <a:lnTo>
                  <a:pt x="13188" y="2604"/>
                </a:lnTo>
                <a:lnTo>
                  <a:pt x="13310" y="2725"/>
                </a:lnTo>
                <a:lnTo>
                  <a:pt x="13407" y="2823"/>
                </a:lnTo>
                <a:lnTo>
                  <a:pt x="13261" y="3017"/>
                </a:lnTo>
                <a:lnTo>
                  <a:pt x="13237" y="3066"/>
                </a:lnTo>
                <a:lnTo>
                  <a:pt x="13188" y="3163"/>
                </a:lnTo>
                <a:lnTo>
                  <a:pt x="13188" y="3236"/>
                </a:lnTo>
                <a:lnTo>
                  <a:pt x="13213" y="3285"/>
                </a:lnTo>
                <a:lnTo>
                  <a:pt x="13237" y="3309"/>
                </a:lnTo>
                <a:lnTo>
                  <a:pt x="13334" y="3285"/>
                </a:lnTo>
                <a:lnTo>
                  <a:pt x="13407" y="3236"/>
                </a:lnTo>
                <a:lnTo>
                  <a:pt x="13553" y="3115"/>
                </a:lnTo>
                <a:lnTo>
                  <a:pt x="13602" y="3042"/>
                </a:lnTo>
                <a:lnTo>
                  <a:pt x="13797" y="3309"/>
                </a:lnTo>
                <a:lnTo>
                  <a:pt x="13699" y="3407"/>
                </a:lnTo>
                <a:lnTo>
                  <a:pt x="13553" y="3504"/>
                </a:lnTo>
                <a:lnTo>
                  <a:pt x="13505" y="3577"/>
                </a:lnTo>
                <a:lnTo>
                  <a:pt x="13480" y="3650"/>
                </a:lnTo>
                <a:lnTo>
                  <a:pt x="13480" y="3699"/>
                </a:lnTo>
                <a:lnTo>
                  <a:pt x="13529" y="3723"/>
                </a:lnTo>
                <a:lnTo>
                  <a:pt x="13626" y="3747"/>
                </a:lnTo>
                <a:lnTo>
                  <a:pt x="13699" y="3723"/>
                </a:lnTo>
                <a:lnTo>
                  <a:pt x="13797" y="3674"/>
                </a:lnTo>
                <a:lnTo>
                  <a:pt x="13870" y="3626"/>
                </a:lnTo>
                <a:lnTo>
                  <a:pt x="13967" y="3577"/>
                </a:lnTo>
                <a:lnTo>
                  <a:pt x="14162" y="3918"/>
                </a:lnTo>
                <a:lnTo>
                  <a:pt x="14064" y="3991"/>
                </a:lnTo>
                <a:lnTo>
                  <a:pt x="13870" y="4161"/>
                </a:lnTo>
                <a:lnTo>
                  <a:pt x="13772" y="4234"/>
                </a:lnTo>
                <a:lnTo>
                  <a:pt x="13724" y="4331"/>
                </a:lnTo>
                <a:lnTo>
                  <a:pt x="13724" y="4356"/>
                </a:lnTo>
                <a:lnTo>
                  <a:pt x="13724" y="4380"/>
                </a:lnTo>
                <a:lnTo>
                  <a:pt x="13845" y="4380"/>
                </a:lnTo>
                <a:lnTo>
                  <a:pt x="13967" y="4356"/>
                </a:lnTo>
                <a:lnTo>
                  <a:pt x="14089" y="4307"/>
                </a:lnTo>
                <a:lnTo>
                  <a:pt x="14186" y="4234"/>
                </a:lnTo>
                <a:lnTo>
                  <a:pt x="14308" y="4161"/>
                </a:lnTo>
                <a:lnTo>
                  <a:pt x="14527" y="4696"/>
                </a:lnTo>
                <a:lnTo>
                  <a:pt x="14356" y="4769"/>
                </a:lnTo>
                <a:lnTo>
                  <a:pt x="14210" y="4842"/>
                </a:lnTo>
                <a:lnTo>
                  <a:pt x="14089" y="4940"/>
                </a:lnTo>
                <a:lnTo>
                  <a:pt x="13967" y="5061"/>
                </a:lnTo>
                <a:lnTo>
                  <a:pt x="13943" y="5134"/>
                </a:lnTo>
                <a:lnTo>
                  <a:pt x="13918" y="5207"/>
                </a:lnTo>
                <a:lnTo>
                  <a:pt x="13918" y="5256"/>
                </a:lnTo>
                <a:lnTo>
                  <a:pt x="13943" y="5280"/>
                </a:lnTo>
                <a:lnTo>
                  <a:pt x="13967" y="5305"/>
                </a:lnTo>
                <a:lnTo>
                  <a:pt x="14016" y="5305"/>
                </a:lnTo>
                <a:lnTo>
                  <a:pt x="14137" y="5256"/>
                </a:lnTo>
                <a:lnTo>
                  <a:pt x="14259" y="5183"/>
                </a:lnTo>
                <a:lnTo>
                  <a:pt x="14551" y="5037"/>
                </a:lnTo>
                <a:lnTo>
                  <a:pt x="14624" y="5013"/>
                </a:lnTo>
                <a:lnTo>
                  <a:pt x="14770" y="5524"/>
                </a:lnTo>
                <a:lnTo>
                  <a:pt x="14454" y="5670"/>
                </a:lnTo>
                <a:lnTo>
                  <a:pt x="14186" y="5791"/>
                </a:lnTo>
                <a:lnTo>
                  <a:pt x="13943" y="5937"/>
                </a:lnTo>
                <a:lnTo>
                  <a:pt x="13943" y="5986"/>
                </a:lnTo>
                <a:lnTo>
                  <a:pt x="13943" y="6010"/>
                </a:lnTo>
                <a:lnTo>
                  <a:pt x="14113" y="6035"/>
                </a:lnTo>
                <a:lnTo>
                  <a:pt x="14235" y="6059"/>
                </a:lnTo>
                <a:lnTo>
                  <a:pt x="14381" y="6035"/>
                </a:lnTo>
                <a:lnTo>
                  <a:pt x="14551" y="6010"/>
                </a:lnTo>
                <a:lnTo>
                  <a:pt x="14867" y="5889"/>
                </a:lnTo>
                <a:lnTo>
                  <a:pt x="14989" y="6424"/>
                </a:lnTo>
                <a:lnTo>
                  <a:pt x="14819" y="6497"/>
                </a:lnTo>
                <a:lnTo>
                  <a:pt x="14429" y="6619"/>
                </a:lnTo>
                <a:lnTo>
                  <a:pt x="14040" y="6740"/>
                </a:lnTo>
                <a:lnTo>
                  <a:pt x="13991" y="6789"/>
                </a:lnTo>
                <a:lnTo>
                  <a:pt x="13991" y="6813"/>
                </a:lnTo>
                <a:lnTo>
                  <a:pt x="14016" y="6862"/>
                </a:lnTo>
                <a:lnTo>
                  <a:pt x="14064" y="6886"/>
                </a:lnTo>
                <a:lnTo>
                  <a:pt x="14235" y="6886"/>
                </a:lnTo>
                <a:lnTo>
                  <a:pt x="14429" y="6862"/>
                </a:lnTo>
                <a:lnTo>
                  <a:pt x="14794" y="6813"/>
                </a:lnTo>
                <a:lnTo>
                  <a:pt x="15038" y="6740"/>
                </a:lnTo>
                <a:lnTo>
                  <a:pt x="15111" y="7178"/>
                </a:lnTo>
                <a:lnTo>
                  <a:pt x="14867" y="7227"/>
                </a:lnTo>
                <a:lnTo>
                  <a:pt x="14454" y="7349"/>
                </a:lnTo>
                <a:lnTo>
                  <a:pt x="14259" y="7422"/>
                </a:lnTo>
                <a:lnTo>
                  <a:pt x="14064" y="7543"/>
                </a:lnTo>
                <a:lnTo>
                  <a:pt x="14040" y="7592"/>
                </a:lnTo>
                <a:lnTo>
                  <a:pt x="14040" y="7665"/>
                </a:lnTo>
                <a:lnTo>
                  <a:pt x="14089" y="7714"/>
                </a:lnTo>
                <a:lnTo>
                  <a:pt x="14162" y="7738"/>
                </a:lnTo>
                <a:lnTo>
                  <a:pt x="14356" y="7714"/>
                </a:lnTo>
                <a:lnTo>
                  <a:pt x="14551" y="7665"/>
                </a:lnTo>
                <a:lnTo>
                  <a:pt x="14940" y="7568"/>
                </a:lnTo>
                <a:lnTo>
                  <a:pt x="15159" y="7519"/>
                </a:lnTo>
                <a:lnTo>
                  <a:pt x="15208" y="7981"/>
                </a:lnTo>
                <a:lnTo>
                  <a:pt x="14892" y="8030"/>
                </a:lnTo>
                <a:lnTo>
                  <a:pt x="14648" y="8054"/>
                </a:lnTo>
                <a:lnTo>
                  <a:pt x="14381" y="8079"/>
                </a:lnTo>
                <a:lnTo>
                  <a:pt x="14259" y="8103"/>
                </a:lnTo>
                <a:lnTo>
                  <a:pt x="14137" y="8152"/>
                </a:lnTo>
                <a:lnTo>
                  <a:pt x="14040" y="8200"/>
                </a:lnTo>
                <a:lnTo>
                  <a:pt x="13943" y="8298"/>
                </a:lnTo>
                <a:lnTo>
                  <a:pt x="13918" y="8322"/>
                </a:lnTo>
                <a:lnTo>
                  <a:pt x="13918" y="8346"/>
                </a:lnTo>
                <a:lnTo>
                  <a:pt x="13943" y="8395"/>
                </a:lnTo>
                <a:lnTo>
                  <a:pt x="13967" y="8395"/>
                </a:lnTo>
                <a:lnTo>
                  <a:pt x="14089" y="8419"/>
                </a:lnTo>
                <a:lnTo>
                  <a:pt x="14210" y="8444"/>
                </a:lnTo>
                <a:lnTo>
                  <a:pt x="14478" y="8444"/>
                </a:lnTo>
                <a:lnTo>
                  <a:pt x="14989" y="8395"/>
                </a:lnTo>
                <a:lnTo>
                  <a:pt x="15232" y="8395"/>
                </a:lnTo>
                <a:lnTo>
                  <a:pt x="15232" y="8857"/>
                </a:lnTo>
                <a:lnTo>
                  <a:pt x="14746" y="8882"/>
                </a:lnTo>
                <a:lnTo>
                  <a:pt x="14527" y="8882"/>
                </a:lnTo>
                <a:lnTo>
                  <a:pt x="14308" y="8906"/>
                </a:lnTo>
                <a:lnTo>
                  <a:pt x="14089" y="8955"/>
                </a:lnTo>
                <a:lnTo>
                  <a:pt x="13991" y="8979"/>
                </a:lnTo>
                <a:lnTo>
                  <a:pt x="13894" y="9028"/>
                </a:lnTo>
                <a:lnTo>
                  <a:pt x="13870" y="9052"/>
                </a:lnTo>
                <a:lnTo>
                  <a:pt x="13894" y="9076"/>
                </a:lnTo>
                <a:lnTo>
                  <a:pt x="13967" y="9125"/>
                </a:lnTo>
                <a:lnTo>
                  <a:pt x="14089" y="9174"/>
                </a:lnTo>
                <a:lnTo>
                  <a:pt x="14308" y="9222"/>
                </a:lnTo>
                <a:lnTo>
                  <a:pt x="14746" y="9222"/>
                </a:lnTo>
                <a:lnTo>
                  <a:pt x="14965" y="9247"/>
                </a:lnTo>
                <a:lnTo>
                  <a:pt x="15208" y="9247"/>
                </a:lnTo>
                <a:lnTo>
                  <a:pt x="15184" y="9465"/>
                </a:lnTo>
                <a:lnTo>
                  <a:pt x="14989" y="9514"/>
                </a:lnTo>
                <a:lnTo>
                  <a:pt x="14746" y="9563"/>
                </a:lnTo>
                <a:lnTo>
                  <a:pt x="14502" y="9660"/>
                </a:lnTo>
                <a:lnTo>
                  <a:pt x="14283" y="9757"/>
                </a:lnTo>
                <a:lnTo>
                  <a:pt x="14064" y="9879"/>
                </a:lnTo>
                <a:lnTo>
                  <a:pt x="14040" y="9903"/>
                </a:lnTo>
                <a:lnTo>
                  <a:pt x="14040" y="9952"/>
                </a:lnTo>
                <a:lnTo>
                  <a:pt x="14064" y="9976"/>
                </a:lnTo>
                <a:lnTo>
                  <a:pt x="14089" y="9976"/>
                </a:lnTo>
                <a:lnTo>
                  <a:pt x="14308" y="10001"/>
                </a:lnTo>
                <a:lnTo>
                  <a:pt x="14527" y="9976"/>
                </a:lnTo>
                <a:lnTo>
                  <a:pt x="14965" y="9903"/>
                </a:lnTo>
                <a:lnTo>
                  <a:pt x="15111" y="9879"/>
                </a:lnTo>
                <a:lnTo>
                  <a:pt x="14989" y="10390"/>
                </a:lnTo>
                <a:lnTo>
                  <a:pt x="14551" y="10463"/>
                </a:lnTo>
                <a:lnTo>
                  <a:pt x="14356" y="10487"/>
                </a:lnTo>
                <a:lnTo>
                  <a:pt x="14186" y="10512"/>
                </a:lnTo>
                <a:lnTo>
                  <a:pt x="14016" y="10560"/>
                </a:lnTo>
                <a:lnTo>
                  <a:pt x="13943" y="10609"/>
                </a:lnTo>
                <a:lnTo>
                  <a:pt x="13870" y="10682"/>
                </a:lnTo>
                <a:lnTo>
                  <a:pt x="13845" y="10731"/>
                </a:lnTo>
                <a:lnTo>
                  <a:pt x="13845" y="10804"/>
                </a:lnTo>
                <a:lnTo>
                  <a:pt x="13894" y="10852"/>
                </a:lnTo>
                <a:lnTo>
                  <a:pt x="13918" y="10901"/>
                </a:lnTo>
                <a:lnTo>
                  <a:pt x="13991" y="10925"/>
                </a:lnTo>
                <a:lnTo>
                  <a:pt x="14089" y="10950"/>
                </a:lnTo>
                <a:lnTo>
                  <a:pt x="14259" y="10950"/>
                </a:lnTo>
                <a:lnTo>
                  <a:pt x="14600" y="10901"/>
                </a:lnTo>
                <a:lnTo>
                  <a:pt x="14819" y="10877"/>
                </a:lnTo>
                <a:lnTo>
                  <a:pt x="14819" y="10877"/>
                </a:lnTo>
                <a:lnTo>
                  <a:pt x="14624" y="11339"/>
                </a:lnTo>
                <a:lnTo>
                  <a:pt x="14502" y="11339"/>
                </a:lnTo>
                <a:lnTo>
                  <a:pt x="14308" y="11315"/>
                </a:lnTo>
                <a:lnTo>
                  <a:pt x="14113" y="11339"/>
                </a:lnTo>
                <a:lnTo>
                  <a:pt x="13918" y="11363"/>
                </a:lnTo>
                <a:lnTo>
                  <a:pt x="13748" y="11436"/>
                </a:lnTo>
                <a:lnTo>
                  <a:pt x="13748" y="11461"/>
                </a:lnTo>
                <a:lnTo>
                  <a:pt x="13748" y="11485"/>
                </a:lnTo>
                <a:lnTo>
                  <a:pt x="13918" y="11558"/>
                </a:lnTo>
                <a:lnTo>
                  <a:pt x="14089" y="11607"/>
                </a:lnTo>
                <a:lnTo>
                  <a:pt x="14454" y="11655"/>
                </a:lnTo>
                <a:lnTo>
                  <a:pt x="14210" y="12069"/>
                </a:lnTo>
                <a:lnTo>
                  <a:pt x="13991" y="12069"/>
                </a:lnTo>
                <a:lnTo>
                  <a:pt x="13748" y="12093"/>
                </a:lnTo>
                <a:lnTo>
                  <a:pt x="13626" y="12069"/>
                </a:lnTo>
                <a:lnTo>
                  <a:pt x="13480" y="12045"/>
                </a:lnTo>
                <a:lnTo>
                  <a:pt x="13359" y="12020"/>
                </a:lnTo>
                <a:lnTo>
                  <a:pt x="13237" y="12020"/>
                </a:lnTo>
                <a:lnTo>
                  <a:pt x="13213" y="12045"/>
                </a:lnTo>
                <a:lnTo>
                  <a:pt x="13188" y="12069"/>
                </a:lnTo>
                <a:lnTo>
                  <a:pt x="13213" y="12166"/>
                </a:lnTo>
                <a:lnTo>
                  <a:pt x="13261" y="12239"/>
                </a:lnTo>
                <a:lnTo>
                  <a:pt x="13334" y="12312"/>
                </a:lnTo>
                <a:lnTo>
                  <a:pt x="13432" y="12361"/>
                </a:lnTo>
                <a:lnTo>
                  <a:pt x="13553" y="12385"/>
                </a:lnTo>
                <a:lnTo>
                  <a:pt x="13675" y="12410"/>
                </a:lnTo>
                <a:lnTo>
                  <a:pt x="13943" y="12434"/>
                </a:lnTo>
                <a:lnTo>
                  <a:pt x="13602" y="12823"/>
                </a:lnTo>
                <a:lnTo>
                  <a:pt x="13091" y="12726"/>
                </a:lnTo>
                <a:lnTo>
                  <a:pt x="12872" y="12677"/>
                </a:lnTo>
                <a:lnTo>
                  <a:pt x="12750" y="12677"/>
                </a:lnTo>
                <a:lnTo>
                  <a:pt x="12629" y="12702"/>
                </a:lnTo>
                <a:lnTo>
                  <a:pt x="12604" y="12726"/>
                </a:lnTo>
                <a:lnTo>
                  <a:pt x="12604" y="12775"/>
                </a:lnTo>
                <a:lnTo>
                  <a:pt x="12629" y="12848"/>
                </a:lnTo>
                <a:lnTo>
                  <a:pt x="12677" y="12921"/>
                </a:lnTo>
                <a:lnTo>
                  <a:pt x="12750" y="12969"/>
                </a:lnTo>
                <a:lnTo>
                  <a:pt x="12848" y="13018"/>
                </a:lnTo>
                <a:lnTo>
                  <a:pt x="13042" y="13115"/>
                </a:lnTo>
                <a:lnTo>
                  <a:pt x="13261" y="13164"/>
                </a:lnTo>
                <a:lnTo>
                  <a:pt x="13115" y="13286"/>
                </a:lnTo>
                <a:lnTo>
                  <a:pt x="13067" y="13286"/>
                </a:lnTo>
                <a:lnTo>
                  <a:pt x="12604" y="13261"/>
                </a:lnTo>
                <a:lnTo>
                  <a:pt x="12361" y="13213"/>
                </a:lnTo>
                <a:lnTo>
                  <a:pt x="12239" y="13188"/>
                </a:lnTo>
                <a:lnTo>
                  <a:pt x="12118" y="13188"/>
                </a:lnTo>
                <a:lnTo>
                  <a:pt x="12045" y="13213"/>
                </a:lnTo>
                <a:lnTo>
                  <a:pt x="11996" y="13261"/>
                </a:lnTo>
                <a:lnTo>
                  <a:pt x="11996" y="13334"/>
                </a:lnTo>
                <a:lnTo>
                  <a:pt x="12020" y="13383"/>
                </a:lnTo>
                <a:lnTo>
                  <a:pt x="12142" y="13505"/>
                </a:lnTo>
                <a:lnTo>
                  <a:pt x="12312" y="13578"/>
                </a:lnTo>
                <a:lnTo>
                  <a:pt x="12483" y="13626"/>
                </a:lnTo>
                <a:lnTo>
                  <a:pt x="12677" y="13651"/>
                </a:lnTo>
                <a:lnTo>
                  <a:pt x="12239" y="13943"/>
                </a:lnTo>
                <a:lnTo>
                  <a:pt x="12166" y="13918"/>
                </a:lnTo>
                <a:lnTo>
                  <a:pt x="11704" y="13821"/>
                </a:lnTo>
                <a:lnTo>
                  <a:pt x="11485" y="13772"/>
                </a:lnTo>
                <a:lnTo>
                  <a:pt x="11266" y="13724"/>
                </a:lnTo>
                <a:lnTo>
                  <a:pt x="11242" y="13748"/>
                </a:lnTo>
                <a:lnTo>
                  <a:pt x="11217" y="13748"/>
                </a:lnTo>
                <a:lnTo>
                  <a:pt x="11217" y="13821"/>
                </a:lnTo>
                <a:lnTo>
                  <a:pt x="11266" y="13894"/>
                </a:lnTo>
                <a:lnTo>
                  <a:pt x="11315" y="13967"/>
                </a:lnTo>
                <a:lnTo>
                  <a:pt x="11461" y="14064"/>
                </a:lnTo>
                <a:lnTo>
                  <a:pt x="11631" y="14137"/>
                </a:lnTo>
                <a:lnTo>
                  <a:pt x="11801" y="14210"/>
                </a:lnTo>
                <a:lnTo>
                  <a:pt x="11461" y="14381"/>
                </a:lnTo>
                <a:lnTo>
                  <a:pt x="11388" y="14332"/>
                </a:lnTo>
                <a:lnTo>
                  <a:pt x="11339" y="14308"/>
                </a:lnTo>
                <a:lnTo>
                  <a:pt x="11193" y="14259"/>
                </a:lnTo>
                <a:lnTo>
                  <a:pt x="10901" y="14235"/>
                </a:lnTo>
                <a:lnTo>
                  <a:pt x="10658" y="14210"/>
                </a:lnTo>
                <a:lnTo>
                  <a:pt x="10512" y="14210"/>
                </a:lnTo>
                <a:lnTo>
                  <a:pt x="10390" y="14235"/>
                </a:lnTo>
                <a:lnTo>
                  <a:pt x="10366" y="14235"/>
                </a:lnTo>
                <a:lnTo>
                  <a:pt x="10366" y="14283"/>
                </a:lnTo>
                <a:lnTo>
                  <a:pt x="10366" y="14332"/>
                </a:lnTo>
                <a:lnTo>
                  <a:pt x="10415" y="14381"/>
                </a:lnTo>
                <a:lnTo>
                  <a:pt x="10488" y="14478"/>
                </a:lnTo>
                <a:lnTo>
                  <a:pt x="10634" y="14551"/>
                </a:lnTo>
                <a:lnTo>
                  <a:pt x="10731" y="14575"/>
                </a:lnTo>
                <a:lnTo>
                  <a:pt x="10901" y="14624"/>
                </a:lnTo>
                <a:lnTo>
                  <a:pt x="10512" y="14746"/>
                </a:lnTo>
                <a:lnTo>
                  <a:pt x="10317" y="14673"/>
                </a:lnTo>
                <a:lnTo>
                  <a:pt x="10123" y="14624"/>
                </a:lnTo>
                <a:lnTo>
                  <a:pt x="9904" y="14600"/>
                </a:lnTo>
                <a:lnTo>
                  <a:pt x="9806" y="14600"/>
                </a:lnTo>
                <a:lnTo>
                  <a:pt x="9709" y="14648"/>
                </a:lnTo>
                <a:lnTo>
                  <a:pt x="9685" y="14673"/>
                </a:lnTo>
                <a:lnTo>
                  <a:pt x="9685" y="14721"/>
                </a:lnTo>
                <a:lnTo>
                  <a:pt x="9733" y="14794"/>
                </a:lnTo>
                <a:lnTo>
                  <a:pt x="9806" y="14843"/>
                </a:lnTo>
                <a:lnTo>
                  <a:pt x="9952" y="14916"/>
                </a:lnTo>
                <a:lnTo>
                  <a:pt x="9636" y="14989"/>
                </a:lnTo>
                <a:lnTo>
                  <a:pt x="9587" y="14940"/>
                </a:lnTo>
                <a:lnTo>
                  <a:pt x="9539" y="14916"/>
                </a:lnTo>
                <a:lnTo>
                  <a:pt x="9441" y="14867"/>
                </a:lnTo>
                <a:lnTo>
                  <a:pt x="9247" y="14843"/>
                </a:lnTo>
                <a:lnTo>
                  <a:pt x="9149" y="14843"/>
                </a:lnTo>
                <a:lnTo>
                  <a:pt x="9052" y="14867"/>
                </a:lnTo>
                <a:lnTo>
                  <a:pt x="9028" y="14916"/>
                </a:lnTo>
                <a:lnTo>
                  <a:pt x="8979" y="14965"/>
                </a:lnTo>
                <a:lnTo>
                  <a:pt x="8979" y="15013"/>
                </a:lnTo>
                <a:lnTo>
                  <a:pt x="9003" y="15062"/>
                </a:lnTo>
                <a:lnTo>
                  <a:pt x="9028" y="15086"/>
                </a:lnTo>
                <a:lnTo>
                  <a:pt x="8663" y="15135"/>
                </a:lnTo>
                <a:lnTo>
                  <a:pt x="8298" y="15159"/>
                </a:lnTo>
                <a:lnTo>
                  <a:pt x="7227" y="15159"/>
                </a:lnTo>
                <a:lnTo>
                  <a:pt x="6862" y="15111"/>
                </a:lnTo>
                <a:lnTo>
                  <a:pt x="6521" y="15062"/>
                </a:lnTo>
                <a:lnTo>
                  <a:pt x="6156" y="14989"/>
                </a:lnTo>
                <a:lnTo>
                  <a:pt x="5816" y="14916"/>
                </a:lnTo>
                <a:lnTo>
                  <a:pt x="5475" y="14819"/>
                </a:lnTo>
                <a:lnTo>
                  <a:pt x="5134" y="14697"/>
                </a:lnTo>
                <a:lnTo>
                  <a:pt x="4818" y="14575"/>
                </a:lnTo>
                <a:lnTo>
                  <a:pt x="4477" y="14405"/>
                </a:lnTo>
                <a:lnTo>
                  <a:pt x="4161" y="14259"/>
                </a:lnTo>
                <a:lnTo>
                  <a:pt x="3869" y="14064"/>
                </a:lnTo>
                <a:lnTo>
                  <a:pt x="3553" y="13870"/>
                </a:lnTo>
                <a:lnTo>
                  <a:pt x="3285" y="13675"/>
                </a:lnTo>
                <a:lnTo>
                  <a:pt x="3042" y="13456"/>
                </a:lnTo>
                <a:lnTo>
                  <a:pt x="2799" y="13237"/>
                </a:lnTo>
                <a:lnTo>
                  <a:pt x="2555" y="12994"/>
                </a:lnTo>
                <a:lnTo>
                  <a:pt x="2336" y="12775"/>
                </a:lnTo>
                <a:lnTo>
                  <a:pt x="2117" y="12507"/>
                </a:lnTo>
                <a:lnTo>
                  <a:pt x="1923" y="12239"/>
                </a:lnTo>
                <a:lnTo>
                  <a:pt x="1728" y="11972"/>
                </a:lnTo>
                <a:lnTo>
                  <a:pt x="1558" y="11704"/>
                </a:lnTo>
                <a:lnTo>
                  <a:pt x="1412" y="11412"/>
                </a:lnTo>
                <a:lnTo>
                  <a:pt x="1266" y="11120"/>
                </a:lnTo>
                <a:lnTo>
                  <a:pt x="1144" y="10828"/>
                </a:lnTo>
                <a:lnTo>
                  <a:pt x="1047" y="10512"/>
                </a:lnTo>
                <a:lnTo>
                  <a:pt x="949" y="10195"/>
                </a:lnTo>
                <a:lnTo>
                  <a:pt x="901" y="9879"/>
                </a:lnTo>
                <a:lnTo>
                  <a:pt x="828" y="9538"/>
                </a:lnTo>
                <a:lnTo>
                  <a:pt x="779" y="9003"/>
                </a:lnTo>
                <a:lnTo>
                  <a:pt x="755" y="8468"/>
                </a:lnTo>
                <a:lnTo>
                  <a:pt x="755" y="7933"/>
                </a:lnTo>
                <a:lnTo>
                  <a:pt x="803" y="7397"/>
                </a:lnTo>
                <a:lnTo>
                  <a:pt x="852" y="6862"/>
                </a:lnTo>
                <a:lnTo>
                  <a:pt x="974" y="6351"/>
                </a:lnTo>
                <a:lnTo>
                  <a:pt x="1095" y="5840"/>
                </a:lnTo>
                <a:lnTo>
                  <a:pt x="1290" y="5353"/>
                </a:lnTo>
                <a:lnTo>
                  <a:pt x="1412" y="5061"/>
                </a:lnTo>
                <a:lnTo>
                  <a:pt x="1582" y="4745"/>
                </a:lnTo>
                <a:lnTo>
                  <a:pt x="1777" y="4404"/>
                </a:lnTo>
                <a:lnTo>
                  <a:pt x="2020" y="4064"/>
                </a:lnTo>
                <a:lnTo>
                  <a:pt x="2288" y="3699"/>
                </a:lnTo>
                <a:lnTo>
                  <a:pt x="2580" y="3334"/>
                </a:lnTo>
                <a:lnTo>
                  <a:pt x="2920" y="2944"/>
                </a:lnTo>
                <a:lnTo>
                  <a:pt x="3285" y="2604"/>
                </a:lnTo>
                <a:lnTo>
                  <a:pt x="3674" y="2263"/>
                </a:lnTo>
                <a:lnTo>
                  <a:pt x="4088" y="1922"/>
                </a:lnTo>
                <a:lnTo>
                  <a:pt x="4550" y="1630"/>
                </a:lnTo>
                <a:lnTo>
                  <a:pt x="5013" y="1363"/>
                </a:lnTo>
                <a:lnTo>
                  <a:pt x="5524" y="1144"/>
                </a:lnTo>
                <a:lnTo>
                  <a:pt x="6059" y="974"/>
                </a:lnTo>
                <a:lnTo>
                  <a:pt x="6327" y="925"/>
                </a:lnTo>
                <a:lnTo>
                  <a:pt x="6594" y="876"/>
                </a:lnTo>
                <a:lnTo>
                  <a:pt x="6886" y="828"/>
                </a:lnTo>
                <a:lnTo>
                  <a:pt x="7178" y="803"/>
                </a:lnTo>
                <a:lnTo>
                  <a:pt x="7543" y="779"/>
                </a:lnTo>
                <a:lnTo>
                  <a:pt x="7933" y="730"/>
                </a:lnTo>
                <a:lnTo>
                  <a:pt x="8322" y="682"/>
                </a:lnTo>
                <a:close/>
                <a:moveTo>
                  <a:pt x="8152" y="0"/>
                </a:moveTo>
                <a:lnTo>
                  <a:pt x="7762" y="25"/>
                </a:lnTo>
                <a:lnTo>
                  <a:pt x="7397" y="73"/>
                </a:lnTo>
                <a:lnTo>
                  <a:pt x="7081" y="49"/>
                </a:lnTo>
                <a:lnTo>
                  <a:pt x="6789" y="49"/>
                </a:lnTo>
                <a:lnTo>
                  <a:pt x="6473" y="73"/>
                </a:lnTo>
                <a:lnTo>
                  <a:pt x="6181" y="146"/>
                </a:lnTo>
                <a:lnTo>
                  <a:pt x="5864" y="219"/>
                </a:lnTo>
                <a:lnTo>
                  <a:pt x="5548" y="317"/>
                </a:lnTo>
                <a:lnTo>
                  <a:pt x="5232" y="438"/>
                </a:lnTo>
                <a:lnTo>
                  <a:pt x="4940" y="560"/>
                </a:lnTo>
                <a:lnTo>
                  <a:pt x="4331" y="876"/>
                </a:lnTo>
                <a:lnTo>
                  <a:pt x="3772" y="1217"/>
                </a:lnTo>
                <a:lnTo>
                  <a:pt x="3236" y="1606"/>
                </a:lnTo>
                <a:lnTo>
                  <a:pt x="2774" y="1995"/>
                </a:lnTo>
                <a:lnTo>
                  <a:pt x="2507" y="2239"/>
                </a:lnTo>
                <a:lnTo>
                  <a:pt x="2263" y="2482"/>
                </a:lnTo>
                <a:lnTo>
                  <a:pt x="2044" y="2725"/>
                </a:lnTo>
                <a:lnTo>
                  <a:pt x="1825" y="2993"/>
                </a:lnTo>
                <a:lnTo>
                  <a:pt x="1655" y="3261"/>
                </a:lnTo>
                <a:lnTo>
                  <a:pt x="1460" y="3528"/>
                </a:lnTo>
                <a:lnTo>
                  <a:pt x="1144" y="4088"/>
                </a:lnTo>
                <a:lnTo>
                  <a:pt x="876" y="4696"/>
                </a:lnTo>
                <a:lnTo>
                  <a:pt x="633" y="5305"/>
                </a:lnTo>
                <a:lnTo>
                  <a:pt x="414" y="5962"/>
                </a:lnTo>
                <a:lnTo>
                  <a:pt x="219" y="6643"/>
                </a:lnTo>
                <a:lnTo>
                  <a:pt x="146" y="7008"/>
                </a:lnTo>
                <a:lnTo>
                  <a:pt x="73" y="7373"/>
                </a:lnTo>
                <a:lnTo>
                  <a:pt x="25" y="7738"/>
                </a:lnTo>
                <a:lnTo>
                  <a:pt x="25" y="8103"/>
                </a:lnTo>
                <a:lnTo>
                  <a:pt x="0" y="8468"/>
                </a:lnTo>
                <a:lnTo>
                  <a:pt x="25" y="8809"/>
                </a:lnTo>
                <a:lnTo>
                  <a:pt x="73" y="9174"/>
                </a:lnTo>
                <a:lnTo>
                  <a:pt x="122" y="9514"/>
                </a:lnTo>
                <a:lnTo>
                  <a:pt x="195" y="9879"/>
                </a:lnTo>
                <a:lnTo>
                  <a:pt x="292" y="10220"/>
                </a:lnTo>
                <a:lnTo>
                  <a:pt x="390" y="10560"/>
                </a:lnTo>
                <a:lnTo>
                  <a:pt x="511" y="10901"/>
                </a:lnTo>
                <a:lnTo>
                  <a:pt x="657" y="11242"/>
                </a:lnTo>
                <a:lnTo>
                  <a:pt x="828" y="11582"/>
                </a:lnTo>
                <a:lnTo>
                  <a:pt x="1168" y="12264"/>
                </a:lnTo>
                <a:lnTo>
                  <a:pt x="1412" y="12629"/>
                </a:lnTo>
                <a:lnTo>
                  <a:pt x="1655" y="12994"/>
                </a:lnTo>
                <a:lnTo>
                  <a:pt x="1898" y="13334"/>
                </a:lnTo>
                <a:lnTo>
                  <a:pt x="2166" y="13651"/>
                </a:lnTo>
                <a:lnTo>
                  <a:pt x="2458" y="13943"/>
                </a:lnTo>
                <a:lnTo>
                  <a:pt x="2750" y="14235"/>
                </a:lnTo>
                <a:lnTo>
                  <a:pt x="3066" y="14502"/>
                </a:lnTo>
                <a:lnTo>
                  <a:pt x="3382" y="14746"/>
                </a:lnTo>
                <a:lnTo>
                  <a:pt x="3723" y="14965"/>
                </a:lnTo>
                <a:lnTo>
                  <a:pt x="4064" y="15159"/>
                </a:lnTo>
                <a:lnTo>
                  <a:pt x="4429" y="15354"/>
                </a:lnTo>
                <a:lnTo>
                  <a:pt x="4818" y="15500"/>
                </a:lnTo>
                <a:lnTo>
                  <a:pt x="5207" y="15622"/>
                </a:lnTo>
                <a:lnTo>
                  <a:pt x="5597" y="15743"/>
                </a:lnTo>
                <a:lnTo>
                  <a:pt x="6010" y="15816"/>
                </a:lnTo>
                <a:lnTo>
                  <a:pt x="6448" y="15889"/>
                </a:lnTo>
                <a:lnTo>
                  <a:pt x="6862" y="15914"/>
                </a:lnTo>
                <a:lnTo>
                  <a:pt x="7300" y="15938"/>
                </a:lnTo>
                <a:lnTo>
                  <a:pt x="7738" y="15938"/>
                </a:lnTo>
                <a:lnTo>
                  <a:pt x="8176" y="15914"/>
                </a:lnTo>
                <a:lnTo>
                  <a:pt x="8590" y="15889"/>
                </a:lnTo>
                <a:lnTo>
                  <a:pt x="9028" y="15841"/>
                </a:lnTo>
                <a:lnTo>
                  <a:pt x="9441" y="15768"/>
                </a:lnTo>
                <a:lnTo>
                  <a:pt x="9855" y="15670"/>
                </a:lnTo>
                <a:lnTo>
                  <a:pt x="10269" y="15573"/>
                </a:lnTo>
                <a:lnTo>
                  <a:pt x="10682" y="15451"/>
                </a:lnTo>
                <a:lnTo>
                  <a:pt x="11071" y="15305"/>
                </a:lnTo>
                <a:lnTo>
                  <a:pt x="11461" y="15135"/>
                </a:lnTo>
                <a:lnTo>
                  <a:pt x="11850" y="14940"/>
                </a:lnTo>
                <a:lnTo>
                  <a:pt x="12215" y="14721"/>
                </a:lnTo>
                <a:lnTo>
                  <a:pt x="12580" y="14478"/>
                </a:lnTo>
                <a:lnTo>
                  <a:pt x="12945" y="14235"/>
                </a:lnTo>
                <a:lnTo>
                  <a:pt x="13286" y="13943"/>
                </a:lnTo>
                <a:lnTo>
                  <a:pt x="13602" y="13651"/>
                </a:lnTo>
                <a:lnTo>
                  <a:pt x="13918" y="13334"/>
                </a:lnTo>
                <a:lnTo>
                  <a:pt x="14186" y="13018"/>
                </a:lnTo>
                <a:lnTo>
                  <a:pt x="14454" y="12702"/>
                </a:lnTo>
                <a:lnTo>
                  <a:pt x="14697" y="12361"/>
                </a:lnTo>
                <a:lnTo>
                  <a:pt x="14916" y="11996"/>
                </a:lnTo>
                <a:lnTo>
                  <a:pt x="15111" y="11631"/>
                </a:lnTo>
                <a:lnTo>
                  <a:pt x="15135" y="11631"/>
                </a:lnTo>
                <a:lnTo>
                  <a:pt x="15159" y="11582"/>
                </a:lnTo>
                <a:lnTo>
                  <a:pt x="15159" y="11534"/>
                </a:lnTo>
                <a:lnTo>
                  <a:pt x="15354" y="11096"/>
                </a:lnTo>
                <a:lnTo>
                  <a:pt x="15524" y="10658"/>
                </a:lnTo>
                <a:lnTo>
                  <a:pt x="15646" y="10195"/>
                </a:lnTo>
                <a:lnTo>
                  <a:pt x="15743" y="9733"/>
                </a:lnTo>
                <a:lnTo>
                  <a:pt x="15768" y="9709"/>
                </a:lnTo>
                <a:lnTo>
                  <a:pt x="15792" y="9684"/>
                </a:lnTo>
                <a:lnTo>
                  <a:pt x="15792" y="9636"/>
                </a:lnTo>
                <a:lnTo>
                  <a:pt x="15792" y="9611"/>
                </a:lnTo>
                <a:lnTo>
                  <a:pt x="15768" y="9563"/>
                </a:lnTo>
                <a:lnTo>
                  <a:pt x="15816" y="9174"/>
                </a:lnTo>
                <a:lnTo>
                  <a:pt x="15841" y="8760"/>
                </a:lnTo>
                <a:lnTo>
                  <a:pt x="15841" y="8371"/>
                </a:lnTo>
                <a:lnTo>
                  <a:pt x="15841" y="7957"/>
                </a:lnTo>
                <a:lnTo>
                  <a:pt x="15743" y="7105"/>
                </a:lnTo>
                <a:lnTo>
                  <a:pt x="15695" y="6667"/>
                </a:lnTo>
                <a:lnTo>
                  <a:pt x="15622" y="6254"/>
                </a:lnTo>
                <a:lnTo>
                  <a:pt x="15524" y="5840"/>
                </a:lnTo>
                <a:lnTo>
                  <a:pt x="15427" y="5426"/>
                </a:lnTo>
                <a:lnTo>
                  <a:pt x="15305" y="5013"/>
                </a:lnTo>
                <a:lnTo>
                  <a:pt x="15159" y="4623"/>
                </a:lnTo>
                <a:lnTo>
                  <a:pt x="15013" y="4234"/>
                </a:lnTo>
                <a:lnTo>
                  <a:pt x="14819" y="3845"/>
                </a:lnTo>
                <a:lnTo>
                  <a:pt x="14624" y="3480"/>
                </a:lnTo>
                <a:lnTo>
                  <a:pt x="14405" y="3115"/>
                </a:lnTo>
                <a:lnTo>
                  <a:pt x="14162" y="2774"/>
                </a:lnTo>
                <a:lnTo>
                  <a:pt x="13894" y="2458"/>
                </a:lnTo>
                <a:lnTo>
                  <a:pt x="13602" y="2141"/>
                </a:lnTo>
                <a:lnTo>
                  <a:pt x="13286" y="1849"/>
                </a:lnTo>
                <a:lnTo>
                  <a:pt x="12994" y="1582"/>
                </a:lnTo>
                <a:lnTo>
                  <a:pt x="12653" y="1363"/>
                </a:lnTo>
                <a:lnTo>
                  <a:pt x="12312" y="1144"/>
                </a:lnTo>
                <a:lnTo>
                  <a:pt x="11972" y="949"/>
                </a:lnTo>
                <a:lnTo>
                  <a:pt x="11607" y="779"/>
                </a:lnTo>
                <a:lnTo>
                  <a:pt x="11242" y="609"/>
                </a:lnTo>
                <a:lnTo>
                  <a:pt x="10853" y="487"/>
                </a:lnTo>
                <a:lnTo>
                  <a:pt x="10488" y="365"/>
                </a:lnTo>
                <a:lnTo>
                  <a:pt x="10123" y="268"/>
                </a:lnTo>
                <a:lnTo>
                  <a:pt x="9733" y="171"/>
                </a:lnTo>
                <a:lnTo>
                  <a:pt x="9344" y="98"/>
                </a:lnTo>
                <a:lnTo>
                  <a:pt x="8955" y="49"/>
                </a:lnTo>
                <a:lnTo>
                  <a:pt x="8541" y="25"/>
                </a:lnTo>
                <a:lnTo>
                  <a:pt x="8152" y="0"/>
                </a:lnTo>
                <a:close/>
              </a:path>
            </a:pathLst>
          </a:custGeom>
          <a:solidFill>
            <a:srgbClr val="454F5B"/>
          </a:solidFill>
          <a:ln>
            <a:noFill/>
          </a:ln>
        </p:spPr>
        <p:txBody>
          <a:bodyPr spcFirstLastPara="1" wrap="square" lIns="91425" tIns="91425" rIns="91425" bIns="91425" anchor="ctr" anchorCtr="0">
            <a:noAutofit/>
          </a:bodyPr>
          <a:lstStyle/>
          <a:p>
            <a:endParaRPr dirty="0"/>
          </a:p>
        </p:txBody>
      </p:sp>
    </p:spTree>
    <p:extLst>
      <p:ext uri="{BB962C8B-B14F-4D97-AF65-F5344CB8AC3E}">
        <p14:creationId xmlns:p14="http://schemas.microsoft.com/office/powerpoint/2010/main" val="2436462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DE029D-69ED-40E7-8369-39AF54F14B41}"/>
              </a:ext>
            </a:extLst>
          </p:cNvPr>
          <p:cNvSpPr>
            <a:spLocks noGrp="1"/>
          </p:cNvSpPr>
          <p:nvPr>
            <p:ph type="sldNum" idx="12"/>
          </p:nvPr>
        </p:nvSpPr>
        <p:spPr>
          <a:xfrm>
            <a:off x="0" y="4521250"/>
            <a:ext cx="68580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1pPr>
            <a:lvl2pPr marR="0" lvl="1"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2pPr>
            <a:lvl3pPr marR="0" lvl="2"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3pPr>
            <a:lvl4pPr marR="0" lvl="3"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4pPr>
            <a:lvl5pPr marR="0" lvl="4"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5pPr>
            <a:lvl6pPr marR="0" lvl="5"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6pPr>
            <a:lvl7pPr marR="0" lvl="6"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7pPr>
            <a:lvl8pPr marR="0" lvl="7"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8pPr>
            <a:lvl9pPr marR="0" lvl="8"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9pPr>
          </a:lstStyle>
          <a:p>
            <a:pPr algn="r"/>
            <a:fld id="{00000000-1234-1234-1234-123412341234}" type="slidenum">
              <a:rPr lang="en" smtClean="0"/>
              <a:pPr algn="r"/>
              <a:t>7</a:t>
            </a:fld>
            <a:endParaRPr lang="en" sz="1507" dirty="0">
              <a:latin typeface="Muli" panose="020B0604020202020204" charset="0"/>
            </a:endParaRPr>
          </a:p>
        </p:txBody>
      </p:sp>
      <p:pic>
        <p:nvPicPr>
          <p:cNvPr id="5" name="Picture 4">
            <a:extLst>
              <a:ext uri="{FF2B5EF4-FFF2-40B4-BE49-F238E27FC236}">
                <a16:creationId xmlns:a16="http://schemas.microsoft.com/office/drawing/2014/main" id="{0AEC0D37-648F-439D-B230-E83ABC8857FE}"/>
              </a:ext>
            </a:extLst>
          </p:cNvPr>
          <p:cNvPicPr>
            <a:picLocks noChangeAspect="1"/>
          </p:cNvPicPr>
          <p:nvPr/>
        </p:nvPicPr>
        <p:blipFill rotWithShape="1">
          <a:blip r:embed="rId3"/>
          <a:srcRect l="376" t="-385"/>
          <a:stretch/>
        </p:blipFill>
        <p:spPr>
          <a:xfrm>
            <a:off x="244929" y="343379"/>
            <a:ext cx="8654143" cy="5818100"/>
          </a:xfrm>
          <a:prstGeom prst="rect">
            <a:avLst/>
          </a:prstGeom>
          <a:ln>
            <a:solidFill>
              <a:schemeClr val="bg2">
                <a:lumMod val="60000"/>
                <a:lumOff val="40000"/>
              </a:schemeClr>
            </a:solidFill>
          </a:ln>
        </p:spPr>
      </p:pic>
    </p:spTree>
    <p:extLst>
      <p:ext uri="{BB962C8B-B14F-4D97-AF65-F5344CB8AC3E}">
        <p14:creationId xmlns:p14="http://schemas.microsoft.com/office/powerpoint/2010/main" val="1391520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4270-D3D4-4587-94DA-C4ACB2425FD8}"/>
              </a:ext>
            </a:extLst>
          </p:cNvPr>
          <p:cNvSpPr>
            <a:spLocks noGrp="1"/>
          </p:cNvSpPr>
          <p:nvPr>
            <p:ph type="ctrTitle"/>
          </p:nvPr>
        </p:nvSpPr>
        <p:spPr>
          <a:xfrm>
            <a:off x="267856" y="1385153"/>
            <a:ext cx="5246254" cy="3136097"/>
          </a:xfrm>
        </p:spPr>
        <p:txBody>
          <a:bodyPr/>
          <a:lstStyle/>
          <a:p>
            <a:r>
              <a:rPr lang="en-CA" sz="6000" dirty="0"/>
              <a:t>How do you workshop your ideas?</a:t>
            </a:r>
          </a:p>
        </p:txBody>
      </p:sp>
      <p:sp>
        <p:nvSpPr>
          <p:cNvPr id="5" name="Subtitle 2">
            <a:extLst>
              <a:ext uri="{FF2B5EF4-FFF2-40B4-BE49-F238E27FC236}">
                <a16:creationId xmlns:a16="http://schemas.microsoft.com/office/drawing/2014/main" id="{0F9960EF-D710-415B-ACA1-D66B37536FD9}"/>
              </a:ext>
            </a:extLst>
          </p:cNvPr>
          <p:cNvSpPr txBox="1">
            <a:spLocks/>
          </p:cNvSpPr>
          <p:nvPr/>
        </p:nvSpPr>
        <p:spPr>
          <a:xfrm>
            <a:off x="5774499" y="2954110"/>
            <a:ext cx="2918564" cy="949779"/>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CA" sz="3400" dirty="0">
                <a:solidFill>
                  <a:schemeClr val="bg2">
                    <a:lumMod val="75000"/>
                  </a:schemeClr>
                </a:solidFill>
                <a:latin typeface="Muli" panose="020B0604020202020204" charset="0"/>
                <a:sym typeface="Muli Light"/>
              </a:rPr>
              <a:t>Make lists? Talk to others? </a:t>
            </a:r>
          </a:p>
        </p:txBody>
      </p:sp>
    </p:spTree>
    <p:extLst>
      <p:ext uri="{BB962C8B-B14F-4D97-AF65-F5344CB8AC3E}">
        <p14:creationId xmlns:p14="http://schemas.microsoft.com/office/powerpoint/2010/main" val="3639662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FA8E69-C6B9-423F-B3E1-985DA2D19C03}"/>
              </a:ext>
            </a:extLst>
          </p:cNvPr>
          <p:cNvSpPr>
            <a:spLocks noGrp="1"/>
          </p:cNvSpPr>
          <p:nvPr>
            <p:ph type="body" idx="1"/>
          </p:nvPr>
        </p:nvSpPr>
        <p:spPr/>
        <p:txBody>
          <a:bodyPr/>
          <a:lstStyle/>
          <a:p>
            <a:endParaRPr lang="en-CA"/>
          </a:p>
        </p:txBody>
      </p:sp>
      <p:sp>
        <p:nvSpPr>
          <p:cNvPr id="8" name="Title 7">
            <a:extLst>
              <a:ext uri="{FF2B5EF4-FFF2-40B4-BE49-F238E27FC236}">
                <a16:creationId xmlns:a16="http://schemas.microsoft.com/office/drawing/2014/main" id="{1BB3FF26-4D33-432F-9D0D-84D6E68E42BE}"/>
              </a:ext>
            </a:extLst>
          </p:cNvPr>
          <p:cNvSpPr>
            <a:spLocks noGrp="1"/>
          </p:cNvSpPr>
          <p:nvPr>
            <p:ph type="title" idx="4294967295"/>
          </p:nvPr>
        </p:nvSpPr>
        <p:spPr>
          <a:xfrm>
            <a:off x="457200" y="1063625"/>
            <a:ext cx="8229600" cy="1577975"/>
          </a:xfrm>
        </p:spPr>
        <p:txBody>
          <a:bodyPr/>
          <a:lstStyle/>
          <a:p>
            <a:pPr algn="ctr"/>
            <a:r>
              <a:rPr lang="en-CA" sz="3500" b="0" dirty="0">
                <a:solidFill>
                  <a:schemeClr val="bg2">
                    <a:lumMod val="75000"/>
                  </a:schemeClr>
                </a:solidFill>
                <a:latin typeface="Muli" panose="020B0604020202020204" charset="0"/>
              </a:rPr>
              <a:t>Identifying journals and topics instrumental to librarian practitioner professional practice and development</a:t>
            </a:r>
            <a:endParaRPr lang="en-CA" sz="3500" b="0" dirty="0">
              <a:solidFill>
                <a:schemeClr val="bg2">
                  <a:lumMod val="75000"/>
                </a:schemeClr>
              </a:solidFill>
              <a:latin typeface="Muli Light" panose="020B0604020202020204" charset="0"/>
            </a:endParaRPr>
          </a:p>
        </p:txBody>
      </p:sp>
      <p:sp>
        <p:nvSpPr>
          <p:cNvPr id="5" name="Slide Number Placeholder 4">
            <a:extLst>
              <a:ext uri="{FF2B5EF4-FFF2-40B4-BE49-F238E27FC236}">
                <a16:creationId xmlns:a16="http://schemas.microsoft.com/office/drawing/2014/main" id="{18FE78A7-0008-44A5-BD7B-4889E3BC4783}"/>
              </a:ext>
            </a:extLst>
          </p:cNvPr>
          <p:cNvSpPr>
            <a:spLocks noGrp="1"/>
          </p:cNvSpPr>
          <p:nvPr>
            <p:ph type="sldNum" idx="12"/>
          </p:nvPr>
        </p:nvSpPr>
        <p:spPr>
          <a:xfrm>
            <a:off x="0" y="4521200"/>
            <a:ext cx="6858000" cy="393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1pPr>
            <a:lvl2pPr marR="0" lvl="1"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2pPr>
            <a:lvl3pPr marR="0" lvl="2"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3pPr>
            <a:lvl4pPr marR="0" lvl="3"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4pPr>
            <a:lvl5pPr marR="0" lvl="4"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5pPr>
            <a:lvl6pPr marR="0" lvl="5"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6pPr>
            <a:lvl7pPr marR="0" lvl="6"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7pPr>
            <a:lvl8pPr marR="0" lvl="7"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8pPr>
            <a:lvl9pPr marR="0" lvl="8" algn="ctr" rtl="0">
              <a:lnSpc>
                <a:spcPct val="100000"/>
              </a:lnSpc>
              <a:spcBef>
                <a:spcPts val="0"/>
              </a:spcBef>
              <a:spcAft>
                <a:spcPts val="0"/>
              </a:spcAft>
              <a:buClr>
                <a:srgbClr val="000000"/>
              </a:buClr>
              <a:buFont typeface="Arial"/>
              <a:buNone/>
              <a:defRPr sz="900" b="0" i="0" u="none" strike="noStrike" cap="none">
                <a:solidFill>
                  <a:srgbClr val="7C7F91"/>
                </a:solidFill>
                <a:latin typeface="Muli Light"/>
                <a:ea typeface="Muli Light"/>
                <a:cs typeface="Muli Light"/>
                <a:sym typeface="Muli Light"/>
              </a:defRPr>
            </a:lvl9pPr>
          </a:lstStyle>
          <a:p>
            <a:pPr algn="r"/>
            <a:fld id="{00000000-1234-1234-1234-123412341234}" type="slidenum">
              <a:rPr lang="en" smtClean="0"/>
              <a:pPr algn="r"/>
              <a:t>9</a:t>
            </a:fld>
            <a:endParaRPr lang="en" sz="1500" dirty="0">
              <a:latin typeface="Muli" panose="020B0604020202020204" charset="0"/>
            </a:endParaRPr>
          </a:p>
        </p:txBody>
      </p:sp>
      <p:graphicFrame>
        <p:nvGraphicFramePr>
          <p:cNvPr id="12" name="Diagram 11">
            <a:extLst>
              <a:ext uri="{FF2B5EF4-FFF2-40B4-BE49-F238E27FC236}">
                <a16:creationId xmlns:a16="http://schemas.microsoft.com/office/drawing/2014/main" id="{7AE5EE8A-AB81-4360-B06C-3F2349449493}"/>
              </a:ext>
            </a:extLst>
          </p:cNvPr>
          <p:cNvGraphicFramePr/>
          <p:nvPr>
            <p:extLst>
              <p:ext uri="{D42A27DB-BD31-4B8C-83A1-F6EECF244321}">
                <p14:modId xmlns:p14="http://schemas.microsoft.com/office/powerpoint/2010/main" val="3581417279"/>
              </p:ext>
            </p:extLst>
          </p:nvPr>
        </p:nvGraphicFramePr>
        <p:xfrm>
          <a:off x="604684" y="2951524"/>
          <a:ext cx="7956755" cy="2000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186203"/>
      </p:ext>
    </p:extLst>
  </p:cSld>
  <p:clrMapOvr>
    <a:masterClrMapping/>
  </p:clrMapOvr>
</p:sld>
</file>

<file path=ppt/theme/theme1.xml><?xml version="1.0" encoding="utf-8"?>
<a:theme xmlns:a="http://schemas.openxmlformats.org/drawingml/2006/main" name="Desdemon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TotalTime>
  <Words>4018</Words>
  <Application>Microsoft Office PowerPoint</Application>
  <PresentationFormat>On-screen Show (4:3)</PresentationFormat>
  <Paragraphs>259</Paragraphs>
  <Slides>33</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Montserrat</vt:lpstr>
      <vt:lpstr>Muli</vt:lpstr>
      <vt:lpstr>Muli Light</vt:lpstr>
      <vt:lpstr>Desdemona template</vt:lpstr>
      <vt:lpstr>Research that goes bump in the night</vt:lpstr>
      <vt:lpstr>What we’ll talk about today</vt:lpstr>
      <vt:lpstr>PowerPoint Presentation</vt:lpstr>
      <vt:lpstr>PowerPoint Presentation</vt:lpstr>
      <vt:lpstr>Identifying journals and topics instrumental to librarian practitioner professional practice and development</vt:lpstr>
      <vt:lpstr>PowerPoint Presentation</vt:lpstr>
      <vt:lpstr>PowerPoint Presentation</vt:lpstr>
      <vt:lpstr>How do you workshop your ideas?</vt:lpstr>
      <vt:lpstr>Identifying journals and topics instrumental to librarian practitioner professional practice and development</vt:lpstr>
      <vt:lpstr>PowerPoint Presentation</vt:lpstr>
      <vt:lpstr>PowerPoint Presentation</vt:lpstr>
      <vt:lpstr>PowerPoint Presentation</vt:lpstr>
      <vt:lpstr>What do you do when you get stuck?</vt:lpstr>
      <vt:lpstr>Identifying journals and topics instrumental to librarian practitioner professional practice and development</vt:lpstr>
      <vt:lpstr>PowerPoint Presentation</vt:lpstr>
      <vt:lpstr>Identifying journals and topics instrumental to librarian practitioner professional practice and development</vt:lpstr>
      <vt:lpstr>PowerPoint Presentation</vt:lpstr>
      <vt:lpstr>PowerPoint Presentation</vt:lpstr>
      <vt:lpstr>How do you lift others up?  Or ask for help when you need it?</vt:lpstr>
      <vt:lpstr>Details of the study</vt:lpstr>
      <vt:lpstr>Survey participants</vt:lpstr>
      <vt:lpstr>Survey participants</vt:lpstr>
      <vt:lpstr>Journals identified in survey</vt:lpstr>
      <vt:lpstr>Journals without research articles</vt:lpstr>
      <vt:lpstr>Journals with research articles</vt:lpstr>
      <vt:lpstr>Initial analysis of titles</vt:lpstr>
      <vt:lpstr>PowerPoint Presentation</vt:lpstr>
      <vt:lpstr>PowerPoint Presentation</vt:lpstr>
      <vt:lpstr>PowerPoint Presentation</vt:lpstr>
      <vt:lpstr>Identifying journals and topics instrumental to librarian practitioner professional practice and development</vt:lpstr>
      <vt:lpstr>PowerPoint Presentation</vt:lpstr>
      <vt:lpstr>Thanks!</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cp:lastModifiedBy>McLean, Jaclyn</cp:lastModifiedBy>
  <cp:revision>14</cp:revision>
  <dcterms:modified xsi:type="dcterms:W3CDTF">2019-05-09T19:19:04Z</dcterms:modified>
</cp:coreProperties>
</file>